
<file path=[Content_Types].xml><?xml version="1.0" encoding="utf-8"?>
<Types xmlns="http://schemas.openxmlformats.org/package/2006/content-types"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ata21.xml" ContentType="application/vnd.openxmlformats-officedocument.drawingml.diagramData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diagrams/drawing17.xml" ContentType="application/vnd.ms-office.drawingml.diagramDrawing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rawing13.xml" ContentType="application/vnd.ms-office.drawingml.diagramDrawing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11.xml" ContentType="application/vnd.ms-office.drawingml.diagramDrawing+xml"/>
  <Override PartName="/ppt/diagrams/drawing22.xml" ContentType="application/vnd.ms-office.drawingml.diagramDrawing+xml"/>
  <Override PartName="/ppt/diagrams/drawing20.xml" ContentType="application/vnd.ms-office.drawingml.diagramDrawing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Default Extension="jpg" ContentType="image/jpeg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drawing5.xml" ContentType="application/vnd.ms-office.drawingml.diagramDrawing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rawing1.xml" ContentType="application/vnd.ms-office.drawingml.diagramDrawing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0B1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-336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ata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ata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1.png"/><Relationship Id="rId1" Type="http://schemas.openxmlformats.org/officeDocument/2006/relationships/image" Target="../media/image71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41.png"/><Relationship Id="rId1" Type="http://schemas.openxmlformats.org/officeDocument/2006/relationships/image" Target="../media/image131.pn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71.png"/><Relationship Id="rId1" Type="http://schemas.openxmlformats.org/officeDocument/2006/relationships/image" Target="../media/image161.pn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1.png"/></Relationships>
</file>

<file path=ppt/diagrams/_rels/drawing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211.png"/><Relationship Id="rId1" Type="http://schemas.openxmlformats.org/officeDocument/2006/relationships/image" Target="../media/image201.png"/></Relationships>
</file>

<file path=ppt/diagrams/_rels/drawing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1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E4F9A2-8FF4-46A2-A868-67D261C197C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C22574-A3A6-44D7-9DE7-366EB4FD96DF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К проекту решения Совета депутатов МО «Усть-Лужское сельское поселение» «О бюджете МО «Усть-Лужское сельское поселение» на 2022 год и на плановый период 2023 и 2024 годов</a:t>
          </a:r>
          <a:endParaRPr lang="ru-RU" b="1" dirty="0">
            <a:solidFill>
              <a:schemeClr val="bg1"/>
            </a:solidFill>
          </a:endParaRPr>
        </a:p>
      </dgm:t>
    </dgm:pt>
    <dgm:pt modelId="{B6F016CA-F509-4B9A-9210-5005C321074C}" type="parTrans" cxnId="{B7C3D93C-37F2-44B8-A199-92418D00BEC5}">
      <dgm:prSet/>
      <dgm:spPr/>
      <dgm:t>
        <a:bodyPr/>
        <a:lstStyle/>
        <a:p>
          <a:endParaRPr lang="ru-RU"/>
        </a:p>
      </dgm:t>
    </dgm:pt>
    <dgm:pt modelId="{B0F81890-33A1-40A7-88FD-782613A31710}" type="sibTrans" cxnId="{B7C3D93C-37F2-44B8-A199-92418D00BEC5}">
      <dgm:prSet/>
      <dgm:spPr/>
      <dgm:t>
        <a:bodyPr/>
        <a:lstStyle/>
        <a:p>
          <a:endParaRPr lang="ru-RU"/>
        </a:p>
      </dgm:t>
    </dgm:pt>
    <dgm:pt modelId="{5F2EE8BD-C87B-4A0B-B88E-B2E426CDC197}" type="pres">
      <dgm:prSet presAssocID="{6DE4F9A2-8FF4-46A2-A868-67D261C197C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326BC4-E3BA-4DEB-872E-F36D2FC1C851}" type="pres">
      <dgm:prSet presAssocID="{F8C22574-A3A6-44D7-9DE7-366EB4FD96DF}" presName="circ1TxSh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B7C3D93C-37F2-44B8-A199-92418D00BEC5}" srcId="{6DE4F9A2-8FF4-46A2-A868-67D261C197C9}" destId="{F8C22574-A3A6-44D7-9DE7-366EB4FD96DF}" srcOrd="0" destOrd="0" parTransId="{B6F016CA-F509-4B9A-9210-5005C321074C}" sibTransId="{B0F81890-33A1-40A7-88FD-782613A31710}"/>
    <dgm:cxn modelId="{ABD9DF97-817E-443F-A0CD-601D6440C378}" type="presOf" srcId="{F8C22574-A3A6-44D7-9DE7-366EB4FD96DF}" destId="{B5326BC4-E3BA-4DEB-872E-F36D2FC1C851}" srcOrd="0" destOrd="0" presId="urn:microsoft.com/office/officeart/2005/8/layout/venn1"/>
    <dgm:cxn modelId="{7037B758-5C83-4CB5-83E1-8CB12844D08C}" type="presOf" srcId="{6DE4F9A2-8FF4-46A2-A868-67D261C197C9}" destId="{5F2EE8BD-C87B-4A0B-B88E-B2E426CDC197}" srcOrd="0" destOrd="0" presId="urn:microsoft.com/office/officeart/2005/8/layout/venn1"/>
    <dgm:cxn modelId="{B1D3ABF6-4EB0-4EF4-8647-2DD2617DBB32}" type="presParOf" srcId="{5F2EE8BD-C87B-4A0B-B88E-B2E426CDC197}" destId="{B5326BC4-E3BA-4DEB-872E-F36D2FC1C851}" srcOrd="0" destOrd="0" presId="urn:microsoft.com/office/officeart/2005/8/layout/venn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44C6BBF-0A09-45D3-AE3F-9DE881D81AD3}" type="doc">
      <dgm:prSet loTypeId="urn:microsoft.com/office/officeart/2005/8/layout/hList7#1" loCatId="list" qsTypeId="urn:microsoft.com/office/officeart/2005/8/quickstyle/simple1" qsCatId="simple" csTypeId="urn:microsoft.com/office/officeart/2005/8/colors/accent2_4" csCatId="accent2" phldr="1"/>
      <dgm:spPr/>
    </dgm:pt>
    <dgm:pt modelId="{A68AF086-CCAE-413F-BDF1-075687B360B7}">
      <dgm:prSet phldrT="[Текст]" custT="1"/>
      <dgm:spPr/>
      <dgm:t>
        <a:bodyPr/>
        <a:lstStyle/>
        <a:p>
          <a:r>
            <a:rPr lang="ru-RU" sz="2500" dirty="0" smtClean="0">
              <a:solidFill>
                <a:schemeClr val="accent4">
                  <a:lumMod val="75000"/>
                </a:schemeClr>
              </a:solidFill>
            </a:rPr>
            <a:t>48 585,30</a:t>
          </a:r>
        </a:p>
        <a:p>
          <a:r>
            <a:rPr lang="ru-RU" sz="2500" dirty="0" smtClean="0">
              <a:solidFill>
                <a:srgbClr val="92D050"/>
              </a:solidFill>
            </a:rPr>
            <a:t>46 434,88</a:t>
          </a:r>
        </a:p>
        <a:p>
          <a:r>
            <a:rPr lang="ru-RU" sz="2500" dirty="0" smtClean="0">
              <a:solidFill>
                <a:srgbClr val="AD0B17"/>
              </a:solidFill>
            </a:rPr>
            <a:t>47 450,95</a:t>
          </a:r>
          <a:endParaRPr lang="ru-RU" sz="2500" dirty="0">
            <a:solidFill>
              <a:srgbClr val="AD0B17"/>
            </a:solidFill>
          </a:endParaRPr>
        </a:p>
      </dgm:t>
    </dgm:pt>
    <dgm:pt modelId="{410E637B-725C-4836-896C-8EC7D9DFAF10}" type="parTrans" cxnId="{CCEF01EB-D180-45AA-9BE6-8E60D4BAA376}">
      <dgm:prSet/>
      <dgm:spPr/>
      <dgm:t>
        <a:bodyPr/>
        <a:lstStyle/>
        <a:p>
          <a:endParaRPr lang="ru-RU"/>
        </a:p>
      </dgm:t>
    </dgm:pt>
    <dgm:pt modelId="{80919F8A-47E7-4924-9CBC-EAD21B93A033}" type="sibTrans" cxnId="{CCEF01EB-D180-45AA-9BE6-8E60D4BAA376}">
      <dgm:prSet/>
      <dgm:spPr/>
      <dgm:t>
        <a:bodyPr/>
        <a:lstStyle/>
        <a:p>
          <a:endParaRPr lang="ru-RU"/>
        </a:p>
      </dgm:t>
    </dgm:pt>
    <dgm:pt modelId="{2B197E65-8343-48AD-9041-A34F5D83778F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2500" smtClean="0">
              <a:solidFill>
                <a:schemeClr val="accent4">
                  <a:lumMod val="75000"/>
                </a:schemeClr>
              </a:solidFill>
            </a:rPr>
            <a:t>48 585,30</a:t>
          </a:r>
        </a:p>
        <a:p>
          <a:r>
            <a:rPr lang="ru-RU" sz="2500" smtClean="0">
              <a:solidFill>
                <a:srgbClr val="92D050"/>
              </a:solidFill>
            </a:rPr>
            <a:t>46 434,88</a:t>
          </a:r>
        </a:p>
        <a:p>
          <a:r>
            <a:rPr lang="ru-RU" sz="2500" smtClean="0">
              <a:solidFill>
                <a:srgbClr val="AD0B17"/>
              </a:solidFill>
            </a:rPr>
            <a:t>47 450,95</a:t>
          </a:r>
          <a:endParaRPr lang="ru-RU" sz="2500" dirty="0">
            <a:solidFill>
              <a:srgbClr val="AD0B17"/>
            </a:solidFill>
          </a:endParaRPr>
        </a:p>
      </dgm:t>
    </dgm:pt>
    <dgm:pt modelId="{5DDD09D0-97D9-413D-8C5E-23BC63C27CDD}" type="parTrans" cxnId="{520969AE-85D5-40E3-B23F-E67EB39333AC}">
      <dgm:prSet/>
      <dgm:spPr/>
      <dgm:t>
        <a:bodyPr/>
        <a:lstStyle/>
        <a:p>
          <a:endParaRPr lang="ru-RU"/>
        </a:p>
      </dgm:t>
    </dgm:pt>
    <dgm:pt modelId="{B0D58E2D-35AD-4728-883E-8AEB50CB5D81}" type="sibTrans" cxnId="{520969AE-85D5-40E3-B23F-E67EB39333AC}">
      <dgm:prSet/>
      <dgm:spPr/>
      <dgm:t>
        <a:bodyPr/>
        <a:lstStyle/>
        <a:p>
          <a:endParaRPr lang="ru-RU"/>
        </a:p>
      </dgm:t>
    </dgm:pt>
    <dgm:pt modelId="{BE85878B-499D-47A9-976C-CE76D845A313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500" dirty="0" smtClean="0">
              <a:solidFill>
                <a:schemeClr val="accent4">
                  <a:lumMod val="75000"/>
                </a:schemeClr>
              </a:solidFill>
            </a:rPr>
            <a:t>0</a:t>
          </a:r>
        </a:p>
        <a:p>
          <a:r>
            <a:rPr lang="ru-RU" sz="2500" dirty="0" smtClean="0">
              <a:solidFill>
                <a:srgbClr val="92D050"/>
              </a:solidFill>
            </a:rPr>
            <a:t>1 182,9</a:t>
          </a:r>
        </a:p>
        <a:p>
          <a:r>
            <a:rPr lang="ru-RU" sz="2500" dirty="0" smtClean="0">
              <a:solidFill>
                <a:srgbClr val="AD0B17"/>
              </a:solidFill>
            </a:rPr>
            <a:t>2 497,2</a:t>
          </a:r>
          <a:endParaRPr lang="ru-RU" sz="2500" dirty="0">
            <a:solidFill>
              <a:srgbClr val="AD0B17"/>
            </a:solidFill>
          </a:endParaRPr>
        </a:p>
      </dgm:t>
    </dgm:pt>
    <dgm:pt modelId="{AB2C0494-6F6D-4814-973B-3838454CF27A}" type="parTrans" cxnId="{DEC7EA8E-9054-4042-95AF-4D02491514E9}">
      <dgm:prSet/>
      <dgm:spPr/>
      <dgm:t>
        <a:bodyPr/>
        <a:lstStyle/>
        <a:p>
          <a:endParaRPr lang="ru-RU"/>
        </a:p>
      </dgm:t>
    </dgm:pt>
    <dgm:pt modelId="{27E82B59-929C-46F4-8EF4-3578F2DC600F}" type="sibTrans" cxnId="{DEC7EA8E-9054-4042-95AF-4D02491514E9}">
      <dgm:prSet/>
      <dgm:spPr/>
      <dgm:t>
        <a:bodyPr/>
        <a:lstStyle/>
        <a:p>
          <a:endParaRPr lang="ru-RU"/>
        </a:p>
      </dgm:t>
    </dgm:pt>
    <dgm:pt modelId="{8222A0B8-2CE0-4489-A53A-E135C2C39ACE}" type="pres">
      <dgm:prSet presAssocID="{F44C6BBF-0A09-45D3-AE3F-9DE881D81AD3}" presName="Name0" presStyleCnt="0">
        <dgm:presLayoutVars>
          <dgm:dir/>
          <dgm:resizeHandles val="exact"/>
        </dgm:presLayoutVars>
      </dgm:prSet>
      <dgm:spPr/>
    </dgm:pt>
    <dgm:pt modelId="{BA669C7F-4B22-443B-953A-15EC78A7F784}" type="pres">
      <dgm:prSet presAssocID="{F44C6BBF-0A09-45D3-AE3F-9DE881D81AD3}" presName="fgShape" presStyleLbl="fgShp" presStyleIdx="0" presStyleCnt="1"/>
      <dgm:spPr/>
    </dgm:pt>
    <dgm:pt modelId="{52E97A4A-65EB-486A-99F9-0B5138922446}" type="pres">
      <dgm:prSet presAssocID="{F44C6BBF-0A09-45D3-AE3F-9DE881D81AD3}" presName="linComp" presStyleCnt="0"/>
      <dgm:spPr/>
    </dgm:pt>
    <dgm:pt modelId="{115C78A1-CB4F-476B-A3AA-2F24112846E5}" type="pres">
      <dgm:prSet presAssocID="{A68AF086-CCAE-413F-BDF1-075687B360B7}" presName="compNode" presStyleCnt="0"/>
      <dgm:spPr/>
    </dgm:pt>
    <dgm:pt modelId="{4D1A8B35-75DA-4077-9EFC-E2E9C2341166}" type="pres">
      <dgm:prSet presAssocID="{A68AF086-CCAE-413F-BDF1-075687B360B7}" presName="bkgdShape" presStyleLbl="node1" presStyleIdx="0" presStyleCnt="3"/>
      <dgm:spPr/>
      <dgm:t>
        <a:bodyPr/>
        <a:lstStyle/>
        <a:p>
          <a:endParaRPr lang="ru-RU"/>
        </a:p>
      </dgm:t>
    </dgm:pt>
    <dgm:pt modelId="{85EFD931-D823-4FCE-B192-0EF5EFD903CC}" type="pres">
      <dgm:prSet presAssocID="{A68AF086-CCAE-413F-BDF1-075687B360B7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C534D7-8B6F-465A-9F2E-33F486C99B02}" type="pres">
      <dgm:prSet presAssocID="{A68AF086-CCAE-413F-BDF1-075687B360B7}" presName="invisiNode" presStyleLbl="node1" presStyleIdx="0" presStyleCnt="3"/>
      <dgm:spPr/>
    </dgm:pt>
    <dgm:pt modelId="{942250B4-56EA-416D-AA09-578ACB25F976}" type="pres">
      <dgm:prSet presAssocID="{A68AF086-CCAE-413F-BDF1-075687B360B7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91947F40-D1C4-4577-8DFD-BEE9322AA117}" type="pres">
      <dgm:prSet presAssocID="{80919F8A-47E7-4924-9CBC-EAD21B93A03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3F7E2F3-8B83-4F1C-B75C-9B8EF2F672DA}" type="pres">
      <dgm:prSet presAssocID="{2B197E65-8343-48AD-9041-A34F5D83778F}" presName="compNode" presStyleCnt="0"/>
      <dgm:spPr/>
    </dgm:pt>
    <dgm:pt modelId="{C5B01EEC-2CB0-4CF6-8599-158D4D0F6F5E}" type="pres">
      <dgm:prSet presAssocID="{2B197E65-8343-48AD-9041-A34F5D83778F}" presName="bkgdShape" presStyleLbl="node1" presStyleIdx="1" presStyleCnt="3"/>
      <dgm:spPr/>
      <dgm:t>
        <a:bodyPr/>
        <a:lstStyle/>
        <a:p>
          <a:endParaRPr lang="ru-RU"/>
        </a:p>
      </dgm:t>
    </dgm:pt>
    <dgm:pt modelId="{AB8CD96D-0834-4AE7-BFE3-E4207BB71B30}" type="pres">
      <dgm:prSet presAssocID="{2B197E65-8343-48AD-9041-A34F5D83778F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7E79B2-E730-40CB-8F4C-D4A9F556D2F7}" type="pres">
      <dgm:prSet presAssocID="{2B197E65-8343-48AD-9041-A34F5D83778F}" presName="invisiNode" presStyleLbl="node1" presStyleIdx="1" presStyleCnt="3"/>
      <dgm:spPr/>
    </dgm:pt>
    <dgm:pt modelId="{1B5DA20E-A0A6-4D80-A9E7-3B09C7DFA436}" type="pres">
      <dgm:prSet presAssocID="{2B197E65-8343-48AD-9041-A34F5D83778F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44B3FD0C-C345-4D50-BC72-7E6D0836A89D}" type="pres">
      <dgm:prSet presAssocID="{B0D58E2D-35AD-4728-883E-8AEB50CB5D8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F4B1B8C-7E48-4B5A-A527-5B88531D3ADB}" type="pres">
      <dgm:prSet presAssocID="{BE85878B-499D-47A9-976C-CE76D845A313}" presName="compNode" presStyleCnt="0"/>
      <dgm:spPr/>
    </dgm:pt>
    <dgm:pt modelId="{37CC7EC2-CA22-4CA9-B67B-2F0F3E074CC1}" type="pres">
      <dgm:prSet presAssocID="{BE85878B-499D-47A9-976C-CE76D845A313}" presName="bkgdShape" presStyleLbl="node1" presStyleIdx="2" presStyleCnt="3"/>
      <dgm:spPr/>
      <dgm:t>
        <a:bodyPr/>
        <a:lstStyle/>
        <a:p>
          <a:endParaRPr lang="ru-RU"/>
        </a:p>
      </dgm:t>
    </dgm:pt>
    <dgm:pt modelId="{5D18C97C-E632-411F-AFF6-DCD3067D4DFB}" type="pres">
      <dgm:prSet presAssocID="{BE85878B-499D-47A9-976C-CE76D845A313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F913E9-3BDB-429D-8FC8-032B5E12647C}" type="pres">
      <dgm:prSet presAssocID="{BE85878B-499D-47A9-976C-CE76D845A313}" presName="invisiNode" presStyleLbl="node1" presStyleIdx="2" presStyleCnt="3"/>
      <dgm:spPr/>
    </dgm:pt>
    <dgm:pt modelId="{D6AD070B-2348-4E5C-A9C2-CA18DA7DBE4A}" type="pres">
      <dgm:prSet presAssocID="{BE85878B-499D-47A9-976C-CE76D845A313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</dgm:ptLst>
  <dgm:cxnLst>
    <dgm:cxn modelId="{E9110AAD-5604-46EE-9146-C7A23323696A}" type="presOf" srcId="{80919F8A-47E7-4924-9CBC-EAD21B93A033}" destId="{91947F40-D1C4-4577-8DFD-BEE9322AA117}" srcOrd="0" destOrd="0" presId="urn:microsoft.com/office/officeart/2005/8/layout/hList7#1"/>
    <dgm:cxn modelId="{A35ACF91-EC51-40EA-A37C-222342C4F300}" type="presOf" srcId="{2B197E65-8343-48AD-9041-A34F5D83778F}" destId="{C5B01EEC-2CB0-4CF6-8599-158D4D0F6F5E}" srcOrd="0" destOrd="0" presId="urn:microsoft.com/office/officeart/2005/8/layout/hList7#1"/>
    <dgm:cxn modelId="{7149A8FB-F32F-4021-8BF7-AF75645ABE1F}" type="presOf" srcId="{A68AF086-CCAE-413F-BDF1-075687B360B7}" destId="{4D1A8B35-75DA-4077-9EFC-E2E9C2341166}" srcOrd="0" destOrd="0" presId="urn:microsoft.com/office/officeart/2005/8/layout/hList7#1"/>
    <dgm:cxn modelId="{63E01657-9166-43F1-8CCC-ECC141306D98}" type="presOf" srcId="{B0D58E2D-35AD-4728-883E-8AEB50CB5D81}" destId="{44B3FD0C-C345-4D50-BC72-7E6D0836A89D}" srcOrd="0" destOrd="0" presId="urn:microsoft.com/office/officeart/2005/8/layout/hList7#1"/>
    <dgm:cxn modelId="{CCEF01EB-D180-45AA-9BE6-8E60D4BAA376}" srcId="{F44C6BBF-0A09-45D3-AE3F-9DE881D81AD3}" destId="{A68AF086-CCAE-413F-BDF1-075687B360B7}" srcOrd="0" destOrd="0" parTransId="{410E637B-725C-4836-896C-8EC7D9DFAF10}" sibTransId="{80919F8A-47E7-4924-9CBC-EAD21B93A033}"/>
    <dgm:cxn modelId="{5F9DCDB9-FEDC-4D2F-8741-00A6A0B0180E}" type="presOf" srcId="{BE85878B-499D-47A9-976C-CE76D845A313}" destId="{37CC7EC2-CA22-4CA9-B67B-2F0F3E074CC1}" srcOrd="0" destOrd="0" presId="urn:microsoft.com/office/officeart/2005/8/layout/hList7#1"/>
    <dgm:cxn modelId="{DEC7EA8E-9054-4042-95AF-4D02491514E9}" srcId="{F44C6BBF-0A09-45D3-AE3F-9DE881D81AD3}" destId="{BE85878B-499D-47A9-976C-CE76D845A313}" srcOrd="2" destOrd="0" parTransId="{AB2C0494-6F6D-4814-973B-3838454CF27A}" sibTransId="{27E82B59-929C-46F4-8EF4-3578F2DC600F}"/>
    <dgm:cxn modelId="{8346B075-6159-462C-931F-6947E4D0ACEF}" type="presOf" srcId="{2B197E65-8343-48AD-9041-A34F5D83778F}" destId="{AB8CD96D-0834-4AE7-BFE3-E4207BB71B30}" srcOrd="1" destOrd="0" presId="urn:microsoft.com/office/officeart/2005/8/layout/hList7#1"/>
    <dgm:cxn modelId="{2EC09955-BC84-4E92-98F1-8A8D521D7353}" type="presOf" srcId="{A68AF086-CCAE-413F-BDF1-075687B360B7}" destId="{85EFD931-D823-4FCE-B192-0EF5EFD903CC}" srcOrd="1" destOrd="0" presId="urn:microsoft.com/office/officeart/2005/8/layout/hList7#1"/>
    <dgm:cxn modelId="{E1679D10-8F58-44CE-949F-987E31A3C251}" type="presOf" srcId="{F44C6BBF-0A09-45D3-AE3F-9DE881D81AD3}" destId="{8222A0B8-2CE0-4489-A53A-E135C2C39ACE}" srcOrd="0" destOrd="0" presId="urn:microsoft.com/office/officeart/2005/8/layout/hList7#1"/>
    <dgm:cxn modelId="{3080F4DB-5267-4EA3-B384-996504A2BC84}" type="presOf" srcId="{BE85878B-499D-47A9-976C-CE76D845A313}" destId="{5D18C97C-E632-411F-AFF6-DCD3067D4DFB}" srcOrd="1" destOrd="0" presId="urn:microsoft.com/office/officeart/2005/8/layout/hList7#1"/>
    <dgm:cxn modelId="{520969AE-85D5-40E3-B23F-E67EB39333AC}" srcId="{F44C6BBF-0A09-45D3-AE3F-9DE881D81AD3}" destId="{2B197E65-8343-48AD-9041-A34F5D83778F}" srcOrd="1" destOrd="0" parTransId="{5DDD09D0-97D9-413D-8C5E-23BC63C27CDD}" sibTransId="{B0D58E2D-35AD-4728-883E-8AEB50CB5D81}"/>
    <dgm:cxn modelId="{D9AE40A2-956E-4AD7-8CBB-6C466D5A3EBC}" type="presParOf" srcId="{8222A0B8-2CE0-4489-A53A-E135C2C39ACE}" destId="{BA669C7F-4B22-443B-953A-15EC78A7F784}" srcOrd="0" destOrd="0" presId="urn:microsoft.com/office/officeart/2005/8/layout/hList7#1"/>
    <dgm:cxn modelId="{3EBD38F1-0A15-4E15-AD70-159447400620}" type="presParOf" srcId="{8222A0B8-2CE0-4489-A53A-E135C2C39ACE}" destId="{52E97A4A-65EB-486A-99F9-0B5138922446}" srcOrd="1" destOrd="0" presId="urn:microsoft.com/office/officeart/2005/8/layout/hList7#1"/>
    <dgm:cxn modelId="{8EAF8C1C-AC27-4882-A9A1-B29A65B81285}" type="presParOf" srcId="{52E97A4A-65EB-486A-99F9-0B5138922446}" destId="{115C78A1-CB4F-476B-A3AA-2F24112846E5}" srcOrd="0" destOrd="0" presId="urn:microsoft.com/office/officeart/2005/8/layout/hList7#1"/>
    <dgm:cxn modelId="{7AA12F58-8CB5-4A35-A1E8-D81B310F0370}" type="presParOf" srcId="{115C78A1-CB4F-476B-A3AA-2F24112846E5}" destId="{4D1A8B35-75DA-4077-9EFC-E2E9C2341166}" srcOrd="0" destOrd="0" presId="urn:microsoft.com/office/officeart/2005/8/layout/hList7#1"/>
    <dgm:cxn modelId="{EECBFC3B-1C19-47BC-90F5-7C7EC906683A}" type="presParOf" srcId="{115C78A1-CB4F-476B-A3AA-2F24112846E5}" destId="{85EFD931-D823-4FCE-B192-0EF5EFD903CC}" srcOrd="1" destOrd="0" presId="urn:microsoft.com/office/officeart/2005/8/layout/hList7#1"/>
    <dgm:cxn modelId="{19098966-4493-4D8F-83CE-F0026770CDE7}" type="presParOf" srcId="{115C78A1-CB4F-476B-A3AA-2F24112846E5}" destId="{CBC534D7-8B6F-465A-9F2E-33F486C99B02}" srcOrd="2" destOrd="0" presId="urn:microsoft.com/office/officeart/2005/8/layout/hList7#1"/>
    <dgm:cxn modelId="{7487F4D5-0F16-4AFE-868B-F6226D678F2D}" type="presParOf" srcId="{115C78A1-CB4F-476B-A3AA-2F24112846E5}" destId="{942250B4-56EA-416D-AA09-578ACB25F976}" srcOrd="3" destOrd="0" presId="urn:microsoft.com/office/officeart/2005/8/layout/hList7#1"/>
    <dgm:cxn modelId="{BD0B22C4-3FE6-4320-87E9-3CDB3DB3057A}" type="presParOf" srcId="{52E97A4A-65EB-486A-99F9-0B5138922446}" destId="{91947F40-D1C4-4577-8DFD-BEE9322AA117}" srcOrd="1" destOrd="0" presId="urn:microsoft.com/office/officeart/2005/8/layout/hList7#1"/>
    <dgm:cxn modelId="{6888A02A-FAF2-4111-9A4C-E693DE2A0E15}" type="presParOf" srcId="{52E97A4A-65EB-486A-99F9-0B5138922446}" destId="{E3F7E2F3-8B83-4F1C-B75C-9B8EF2F672DA}" srcOrd="2" destOrd="0" presId="urn:microsoft.com/office/officeart/2005/8/layout/hList7#1"/>
    <dgm:cxn modelId="{996C6A29-BC13-4DAC-9925-594DE6E284A3}" type="presParOf" srcId="{E3F7E2F3-8B83-4F1C-B75C-9B8EF2F672DA}" destId="{C5B01EEC-2CB0-4CF6-8599-158D4D0F6F5E}" srcOrd="0" destOrd="0" presId="urn:microsoft.com/office/officeart/2005/8/layout/hList7#1"/>
    <dgm:cxn modelId="{28EF9019-41DE-4034-8ADE-49AEAC1CA73D}" type="presParOf" srcId="{E3F7E2F3-8B83-4F1C-B75C-9B8EF2F672DA}" destId="{AB8CD96D-0834-4AE7-BFE3-E4207BB71B30}" srcOrd="1" destOrd="0" presId="urn:microsoft.com/office/officeart/2005/8/layout/hList7#1"/>
    <dgm:cxn modelId="{0E36679C-E0D5-40CD-90B4-C78A43DF9ACF}" type="presParOf" srcId="{E3F7E2F3-8B83-4F1C-B75C-9B8EF2F672DA}" destId="{BF7E79B2-E730-40CB-8F4C-D4A9F556D2F7}" srcOrd="2" destOrd="0" presId="urn:microsoft.com/office/officeart/2005/8/layout/hList7#1"/>
    <dgm:cxn modelId="{D632D1D2-4EA0-4068-8D1D-A1FCC4AC4382}" type="presParOf" srcId="{E3F7E2F3-8B83-4F1C-B75C-9B8EF2F672DA}" destId="{1B5DA20E-A0A6-4D80-A9E7-3B09C7DFA436}" srcOrd="3" destOrd="0" presId="urn:microsoft.com/office/officeart/2005/8/layout/hList7#1"/>
    <dgm:cxn modelId="{471AA220-FC89-4AE3-BEBF-FE45DED904FD}" type="presParOf" srcId="{52E97A4A-65EB-486A-99F9-0B5138922446}" destId="{44B3FD0C-C345-4D50-BC72-7E6D0836A89D}" srcOrd="3" destOrd="0" presId="urn:microsoft.com/office/officeart/2005/8/layout/hList7#1"/>
    <dgm:cxn modelId="{B057041B-0D62-4D91-B723-FC8D8C756CFE}" type="presParOf" srcId="{52E97A4A-65EB-486A-99F9-0B5138922446}" destId="{0F4B1B8C-7E48-4B5A-A527-5B88531D3ADB}" srcOrd="4" destOrd="0" presId="urn:microsoft.com/office/officeart/2005/8/layout/hList7#1"/>
    <dgm:cxn modelId="{649DEA01-C5A8-4F7E-867F-BF64956FFA14}" type="presParOf" srcId="{0F4B1B8C-7E48-4B5A-A527-5B88531D3ADB}" destId="{37CC7EC2-CA22-4CA9-B67B-2F0F3E074CC1}" srcOrd="0" destOrd="0" presId="urn:microsoft.com/office/officeart/2005/8/layout/hList7#1"/>
    <dgm:cxn modelId="{D60608D5-D0F1-49F9-B570-7B0B61CE81BC}" type="presParOf" srcId="{0F4B1B8C-7E48-4B5A-A527-5B88531D3ADB}" destId="{5D18C97C-E632-411F-AFF6-DCD3067D4DFB}" srcOrd="1" destOrd="0" presId="urn:microsoft.com/office/officeart/2005/8/layout/hList7#1"/>
    <dgm:cxn modelId="{13622B50-5FF7-4CCE-8608-D0E8D8B452CE}" type="presParOf" srcId="{0F4B1B8C-7E48-4B5A-A527-5B88531D3ADB}" destId="{BEF913E9-3BDB-429D-8FC8-032B5E12647C}" srcOrd="2" destOrd="0" presId="urn:microsoft.com/office/officeart/2005/8/layout/hList7#1"/>
    <dgm:cxn modelId="{BA986C8B-AD28-47DD-89EF-11E678CEEC2E}" type="presParOf" srcId="{0F4B1B8C-7E48-4B5A-A527-5B88531D3ADB}" destId="{D6AD070B-2348-4E5C-A9C2-CA18DA7DBE4A}" srcOrd="3" destOrd="0" presId="urn:microsoft.com/office/officeart/2005/8/layout/hList7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ADA73B1-1509-4146-8FC5-05B262FCA541}" type="doc">
      <dgm:prSet loTypeId="urn:microsoft.com/office/officeart/2005/8/layout/vList3#1" loCatId="list" qsTypeId="urn:microsoft.com/office/officeart/2005/8/quickstyle/simple1" qsCatId="simple" csTypeId="urn:microsoft.com/office/officeart/2005/8/colors/accent2_3" csCatId="accent2" phldr="1"/>
      <dgm:spPr/>
    </dgm:pt>
    <dgm:pt modelId="{1B5A2D19-1B70-4B64-BBB2-C9EE5A468460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4">
                  <a:lumMod val="75000"/>
                </a:schemeClr>
              </a:solidFill>
            </a:rPr>
            <a:t>Прогноз 2022</a:t>
          </a:r>
          <a:endParaRPr lang="ru-RU" sz="2000" dirty="0">
            <a:solidFill>
              <a:schemeClr val="accent4">
                <a:lumMod val="75000"/>
              </a:schemeClr>
            </a:solidFill>
          </a:endParaRPr>
        </a:p>
      </dgm:t>
    </dgm:pt>
    <dgm:pt modelId="{B33C228B-AE14-426E-AD6F-A131F200E4BC}" type="parTrans" cxnId="{0FA06E8C-545D-4EC5-9D4E-847D8AA58FD4}">
      <dgm:prSet/>
      <dgm:spPr/>
      <dgm:t>
        <a:bodyPr/>
        <a:lstStyle/>
        <a:p>
          <a:endParaRPr lang="ru-RU"/>
        </a:p>
      </dgm:t>
    </dgm:pt>
    <dgm:pt modelId="{584C711B-23C3-4C3D-A146-63B2A9A273A9}" type="sibTrans" cxnId="{0FA06E8C-545D-4EC5-9D4E-847D8AA58FD4}">
      <dgm:prSet/>
      <dgm:spPr/>
      <dgm:t>
        <a:bodyPr/>
        <a:lstStyle/>
        <a:p>
          <a:endParaRPr lang="ru-RU"/>
        </a:p>
      </dgm:t>
    </dgm:pt>
    <dgm:pt modelId="{98E2DDE5-DF75-4074-B2C9-76D32F069B19}" type="pres">
      <dgm:prSet presAssocID="{2ADA73B1-1509-4146-8FC5-05B262FCA541}" presName="linearFlow" presStyleCnt="0">
        <dgm:presLayoutVars>
          <dgm:dir/>
          <dgm:resizeHandles val="exact"/>
        </dgm:presLayoutVars>
      </dgm:prSet>
      <dgm:spPr/>
    </dgm:pt>
    <dgm:pt modelId="{1BDFDAF4-C6A6-4210-959F-C732C3FE01B5}" type="pres">
      <dgm:prSet presAssocID="{1B5A2D19-1B70-4B64-BBB2-C9EE5A468460}" presName="composite" presStyleCnt="0"/>
      <dgm:spPr/>
    </dgm:pt>
    <dgm:pt modelId="{707EACDB-8BAC-4C04-9B81-3F791616B3BE}" type="pres">
      <dgm:prSet presAssocID="{1B5A2D19-1B70-4B64-BBB2-C9EE5A468460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164D277-9524-42D4-A45E-2A0B40B56472}" type="pres">
      <dgm:prSet presAssocID="{1B5A2D19-1B70-4B64-BBB2-C9EE5A468460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0A4FE6-1407-42C0-BCA7-FF528212250B}" type="presOf" srcId="{1B5A2D19-1B70-4B64-BBB2-C9EE5A468460}" destId="{B164D277-9524-42D4-A45E-2A0B40B56472}" srcOrd="0" destOrd="0" presId="urn:microsoft.com/office/officeart/2005/8/layout/vList3#1"/>
    <dgm:cxn modelId="{93EFB991-512A-440D-85F3-DEE9AF1DB545}" type="presOf" srcId="{2ADA73B1-1509-4146-8FC5-05B262FCA541}" destId="{98E2DDE5-DF75-4074-B2C9-76D32F069B19}" srcOrd="0" destOrd="0" presId="urn:microsoft.com/office/officeart/2005/8/layout/vList3#1"/>
    <dgm:cxn modelId="{0FA06E8C-545D-4EC5-9D4E-847D8AA58FD4}" srcId="{2ADA73B1-1509-4146-8FC5-05B262FCA541}" destId="{1B5A2D19-1B70-4B64-BBB2-C9EE5A468460}" srcOrd="0" destOrd="0" parTransId="{B33C228B-AE14-426E-AD6F-A131F200E4BC}" sibTransId="{584C711B-23C3-4C3D-A146-63B2A9A273A9}"/>
    <dgm:cxn modelId="{9757047D-7819-4589-923C-C9B8E3FDBCC8}" type="presParOf" srcId="{98E2DDE5-DF75-4074-B2C9-76D32F069B19}" destId="{1BDFDAF4-C6A6-4210-959F-C732C3FE01B5}" srcOrd="0" destOrd="0" presId="urn:microsoft.com/office/officeart/2005/8/layout/vList3#1"/>
    <dgm:cxn modelId="{0BAE5B5B-6C70-45C6-98CD-E4A3C7924C3F}" type="presParOf" srcId="{1BDFDAF4-C6A6-4210-959F-C732C3FE01B5}" destId="{707EACDB-8BAC-4C04-9B81-3F791616B3BE}" srcOrd="0" destOrd="0" presId="urn:microsoft.com/office/officeart/2005/8/layout/vList3#1"/>
    <dgm:cxn modelId="{CCFC3C1A-A395-4D44-8A3A-898F971BB25B}" type="presParOf" srcId="{1BDFDAF4-C6A6-4210-959F-C732C3FE01B5}" destId="{B164D277-9524-42D4-A45E-2A0B40B56472}" srcOrd="1" destOrd="0" presId="urn:microsoft.com/office/officeart/2005/8/layout/vList3#1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ADA73B1-1509-4146-8FC5-05B262FCA541}" type="doc">
      <dgm:prSet loTypeId="urn:microsoft.com/office/officeart/2005/8/layout/vList3#2" loCatId="list" qsTypeId="urn:microsoft.com/office/officeart/2005/8/quickstyle/simple1" qsCatId="simple" csTypeId="urn:microsoft.com/office/officeart/2005/8/colors/accent2_3" csCatId="accent2" phldr="1"/>
      <dgm:spPr/>
    </dgm:pt>
    <dgm:pt modelId="{1B5A2D19-1B70-4B64-BBB2-C9EE5A468460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92D050"/>
              </a:solidFill>
            </a:rPr>
            <a:t>Прогноз 2023</a:t>
          </a:r>
          <a:endParaRPr lang="ru-RU" sz="2000" dirty="0">
            <a:solidFill>
              <a:srgbClr val="92D050"/>
            </a:solidFill>
          </a:endParaRPr>
        </a:p>
      </dgm:t>
    </dgm:pt>
    <dgm:pt modelId="{B33C228B-AE14-426E-AD6F-A131F200E4BC}" type="parTrans" cxnId="{0FA06E8C-545D-4EC5-9D4E-847D8AA58FD4}">
      <dgm:prSet/>
      <dgm:spPr/>
      <dgm:t>
        <a:bodyPr/>
        <a:lstStyle/>
        <a:p>
          <a:endParaRPr lang="ru-RU"/>
        </a:p>
      </dgm:t>
    </dgm:pt>
    <dgm:pt modelId="{584C711B-23C3-4C3D-A146-63B2A9A273A9}" type="sibTrans" cxnId="{0FA06E8C-545D-4EC5-9D4E-847D8AA58FD4}">
      <dgm:prSet/>
      <dgm:spPr/>
      <dgm:t>
        <a:bodyPr/>
        <a:lstStyle/>
        <a:p>
          <a:endParaRPr lang="ru-RU"/>
        </a:p>
      </dgm:t>
    </dgm:pt>
    <dgm:pt modelId="{98E2DDE5-DF75-4074-B2C9-76D32F069B19}" type="pres">
      <dgm:prSet presAssocID="{2ADA73B1-1509-4146-8FC5-05B262FCA541}" presName="linearFlow" presStyleCnt="0">
        <dgm:presLayoutVars>
          <dgm:dir/>
          <dgm:resizeHandles val="exact"/>
        </dgm:presLayoutVars>
      </dgm:prSet>
      <dgm:spPr/>
    </dgm:pt>
    <dgm:pt modelId="{1BDFDAF4-C6A6-4210-959F-C732C3FE01B5}" type="pres">
      <dgm:prSet presAssocID="{1B5A2D19-1B70-4B64-BBB2-C9EE5A468460}" presName="composite" presStyleCnt="0"/>
      <dgm:spPr/>
    </dgm:pt>
    <dgm:pt modelId="{707EACDB-8BAC-4C04-9B81-3F791616B3BE}" type="pres">
      <dgm:prSet presAssocID="{1B5A2D19-1B70-4B64-BBB2-C9EE5A468460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B164D277-9524-42D4-A45E-2A0B40B56472}" type="pres">
      <dgm:prSet presAssocID="{1B5A2D19-1B70-4B64-BBB2-C9EE5A468460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0A4FE6-1407-42C0-BCA7-FF528212250B}" type="presOf" srcId="{1B5A2D19-1B70-4B64-BBB2-C9EE5A468460}" destId="{B164D277-9524-42D4-A45E-2A0B40B56472}" srcOrd="0" destOrd="0" presId="urn:microsoft.com/office/officeart/2005/8/layout/vList3#2"/>
    <dgm:cxn modelId="{93EFB991-512A-440D-85F3-DEE9AF1DB545}" type="presOf" srcId="{2ADA73B1-1509-4146-8FC5-05B262FCA541}" destId="{98E2DDE5-DF75-4074-B2C9-76D32F069B19}" srcOrd="0" destOrd="0" presId="urn:microsoft.com/office/officeart/2005/8/layout/vList3#2"/>
    <dgm:cxn modelId="{0FA06E8C-545D-4EC5-9D4E-847D8AA58FD4}" srcId="{2ADA73B1-1509-4146-8FC5-05B262FCA541}" destId="{1B5A2D19-1B70-4B64-BBB2-C9EE5A468460}" srcOrd="0" destOrd="0" parTransId="{B33C228B-AE14-426E-AD6F-A131F200E4BC}" sibTransId="{584C711B-23C3-4C3D-A146-63B2A9A273A9}"/>
    <dgm:cxn modelId="{9757047D-7819-4589-923C-C9B8E3FDBCC8}" type="presParOf" srcId="{98E2DDE5-DF75-4074-B2C9-76D32F069B19}" destId="{1BDFDAF4-C6A6-4210-959F-C732C3FE01B5}" srcOrd="0" destOrd="0" presId="urn:microsoft.com/office/officeart/2005/8/layout/vList3#2"/>
    <dgm:cxn modelId="{0BAE5B5B-6C70-45C6-98CD-E4A3C7924C3F}" type="presParOf" srcId="{1BDFDAF4-C6A6-4210-959F-C732C3FE01B5}" destId="{707EACDB-8BAC-4C04-9B81-3F791616B3BE}" srcOrd="0" destOrd="0" presId="urn:microsoft.com/office/officeart/2005/8/layout/vList3#2"/>
    <dgm:cxn modelId="{CCFC3C1A-A395-4D44-8A3A-898F971BB25B}" type="presParOf" srcId="{1BDFDAF4-C6A6-4210-959F-C732C3FE01B5}" destId="{B164D277-9524-42D4-A45E-2A0B40B56472}" srcOrd="1" destOrd="0" presId="urn:microsoft.com/office/officeart/2005/8/layout/vList3#2"/>
  </dgm:cxnLst>
  <dgm:bg/>
  <dgm:whole/>
  <dgm:extLst>
    <a:ext uri="http://schemas.microsoft.com/office/drawing/2008/diagram">
      <dsp:dataModelExt xmlns="" xmlns:dsp="http://schemas.microsoft.com/office/drawing/2008/diagram" relId="rId1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ADA73B1-1509-4146-8FC5-05B262FCA541}" type="doc">
      <dgm:prSet loTypeId="urn:microsoft.com/office/officeart/2005/8/layout/vList3#3" loCatId="list" qsTypeId="urn:microsoft.com/office/officeart/2005/8/quickstyle/simple1" qsCatId="simple" csTypeId="urn:microsoft.com/office/officeart/2005/8/colors/accent2_3" csCatId="accent2" phldr="1"/>
      <dgm:spPr/>
    </dgm:pt>
    <dgm:pt modelId="{1B5A2D19-1B70-4B64-BBB2-C9EE5A468460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AD0B17"/>
              </a:solidFill>
            </a:rPr>
            <a:t>Прогноз 2024</a:t>
          </a:r>
          <a:endParaRPr lang="ru-RU" sz="2000" dirty="0">
            <a:solidFill>
              <a:srgbClr val="AD0B17"/>
            </a:solidFill>
          </a:endParaRPr>
        </a:p>
      </dgm:t>
    </dgm:pt>
    <dgm:pt modelId="{B33C228B-AE14-426E-AD6F-A131F200E4BC}" type="parTrans" cxnId="{0FA06E8C-545D-4EC5-9D4E-847D8AA58FD4}">
      <dgm:prSet/>
      <dgm:spPr/>
      <dgm:t>
        <a:bodyPr/>
        <a:lstStyle/>
        <a:p>
          <a:endParaRPr lang="ru-RU"/>
        </a:p>
      </dgm:t>
    </dgm:pt>
    <dgm:pt modelId="{584C711B-23C3-4C3D-A146-63B2A9A273A9}" type="sibTrans" cxnId="{0FA06E8C-545D-4EC5-9D4E-847D8AA58FD4}">
      <dgm:prSet/>
      <dgm:spPr/>
      <dgm:t>
        <a:bodyPr/>
        <a:lstStyle/>
        <a:p>
          <a:endParaRPr lang="ru-RU"/>
        </a:p>
      </dgm:t>
    </dgm:pt>
    <dgm:pt modelId="{98E2DDE5-DF75-4074-B2C9-76D32F069B19}" type="pres">
      <dgm:prSet presAssocID="{2ADA73B1-1509-4146-8FC5-05B262FCA541}" presName="linearFlow" presStyleCnt="0">
        <dgm:presLayoutVars>
          <dgm:dir/>
          <dgm:resizeHandles val="exact"/>
        </dgm:presLayoutVars>
      </dgm:prSet>
      <dgm:spPr/>
    </dgm:pt>
    <dgm:pt modelId="{1BDFDAF4-C6A6-4210-959F-C732C3FE01B5}" type="pres">
      <dgm:prSet presAssocID="{1B5A2D19-1B70-4B64-BBB2-C9EE5A468460}" presName="composite" presStyleCnt="0"/>
      <dgm:spPr/>
    </dgm:pt>
    <dgm:pt modelId="{707EACDB-8BAC-4C04-9B81-3F791616B3BE}" type="pres">
      <dgm:prSet presAssocID="{1B5A2D19-1B70-4B64-BBB2-C9EE5A468460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B164D277-9524-42D4-A45E-2A0B40B56472}" type="pres">
      <dgm:prSet presAssocID="{1B5A2D19-1B70-4B64-BBB2-C9EE5A468460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0A4FE6-1407-42C0-BCA7-FF528212250B}" type="presOf" srcId="{1B5A2D19-1B70-4B64-BBB2-C9EE5A468460}" destId="{B164D277-9524-42D4-A45E-2A0B40B56472}" srcOrd="0" destOrd="0" presId="urn:microsoft.com/office/officeart/2005/8/layout/vList3#3"/>
    <dgm:cxn modelId="{93EFB991-512A-440D-85F3-DEE9AF1DB545}" type="presOf" srcId="{2ADA73B1-1509-4146-8FC5-05B262FCA541}" destId="{98E2DDE5-DF75-4074-B2C9-76D32F069B19}" srcOrd="0" destOrd="0" presId="urn:microsoft.com/office/officeart/2005/8/layout/vList3#3"/>
    <dgm:cxn modelId="{0FA06E8C-545D-4EC5-9D4E-847D8AA58FD4}" srcId="{2ADA73B1-1509-4146-8FC5-05B262FCA541}" destId="{1B5A2D19-1B70-4B64-BBB2-C9EE5A468460}" srcOrd="0" destOrd="0" parTransId="{B33C228B-AE14-426E-AD6F-A131F200E4BC}" sibTransId="{584C711B-23C3-4C3D-A146-63B2A9A273A9}"/>
    <dgm:cxn modelId="{9757047D-7819-4589-923C-C9B8E3FDBCC8}" type="presParOf" srcId="{98E2DDE5-DF75-4074-B2C9-76D32F069B19}" destId="{1BDFDAF4-C6A6-4210-959F-C732C3FE01B5}" srcOrd="0" destOrd="0" presId="urn:microsoft.com/office/officeart/2005/8/layout/vList3#3"/>
    <dgm:cxn modelId="{0BAE5B5B-6C70-45C6-98CD-E4A3C7924C3F}" type="presParOf" srcId="{1BDFDAF4-C6A6-4210-959F-C732C3FE01B5}" destId="{707EACDB-8BAC-4C04-9B81-3F791616B3BE}" srcOrd="0" destOrd="0" presId="urn:microsoft.com/office/officeart/2005/8/layout/vList3#3"/>
    <dgm:cxn modelId="{CCFC3C1A-A395-4D44-8A3A-898F971BB25B}" type="presParOf" srcId="{1BDFDAF4-C6A6-4210-959F-C732C3FE01B5}" destId="{B164D277-9524-42D4-A45E-2A0B40B56472}" srcOrd="1" destOrd="0" presId="urn:microsoft.com/office/officeart/2005/8/layout/vList3#3"/>
  </dgm:cxnLst>
  <dgm:bg/>
  <dgm:whole/>
  <dgm:extLst>
    <a:ext uri="http://schemas.microsoft.com/office/drawing/2008/diagram">
      <dsp:dataModelExt xmlns="" xmlns:dsp="http://schemas.microsoft.com/office/drawing/2008/diagram" relId="rId2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DA85645-D4A2-42C8-AE84-61B99D914A65}" type="doc">
      <dgm:prSet loTypeId="urn:microsoft.com/office/officeart/2005/8/layout/hList1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C803E552-82A0-4117-8483-48D1D17E265F}">
      <dgm:prSet phldrT="[Текст]"/>
      <dgm:spPr/>
      <dgm:t>
        <a:bodyPr/>
        <a:lstStyle/>
        <a:p>
          <a:r>
            <a:rPr lang="ru-RU" dirty="0" smtClean="0"/>
            <a:t>НАЛОГОВЫЕ ДОХОДЫ</a:t>
          </a:r>
          <a:endParaRPr lang="ru-RU" dirty="0"/>
        </a:p>
      </dgm:t>
    </dgm:pt>
    <dgm:pt modelId="{351C28FD-C875-47AA-8451-154CBEF3386C}" type="parTrans" cxnId="{5A94A718-2702-4CE1-B796-530B5F24EBDD}">
      <dgm:prSet/>
      <dgm:spPr/>
      <dgm:t>
        <a:bodyPr/>
        <a:lstStyle/>
        <a:p>
          <a:endParaRPr lang="ru-RU"/>
        </a:p>
      </dgm:t>
    </dgm:pt>
    <dgm:pt modelId="{10D29562-D03C-4CB5-BDC2-39D0165F4D2E}" type="sibTrans" cxnId="{5A94A718-2702-4CE1-B796-530B5F24EBDD}">
      <dgm:prSet/>
      <dgm:spPr/>
      <dgm:t>
        <a:bodyPr/>
        <a:lstStyle/>
        <a:p>
          <a:endParaRPr lang="ru-RU"/>
        </a:p>
      </dgm:t>
    </dgm:pt>
    <dgm:pt modelId="{2FE78010-D49D-4768-975D-89ED788A6B37}">
      <dgm:prSet phldrT="[Текст]"/>
      <dgm:spPr/>
      <dgm:t>
        <a:bodyPr/>
        <a:lstStyle/>
        <a:p>
          <a:r>
            <a:rPr lang="ru-RU" dirty="0" smtClean="0"/>
            <a:t>Налог на доходы физических лиц</a:t>
          </a:r>
          <a:endParaRPr lang="ru-RU" dirty="0"/>
        </a:p>
      </dgm:t>
    </dgm:pt>
    <dgm:pt modelId="{E6CA3448-1FE0-44F6-925E-AEC1616613BC}" type="parTrans" cxnId="{13CAF8C6-E47A-407F-93F1-E34F9B2E1A6C}">
      <dgm:prSet/>
      <dgm:spPr/>
      <dgm:t>
        <a:bodyPr/>
        <a:lstStyle/>
        <a:p>
          <a:endParaRPr lang="ru-RU"/>
        </a:p>
      </dgm:t>
    </dgm:pt>
    <dgm:pt modelId="{5AA07666-4BC4-4C64-A3DA-B815D7FB76F0}" type="sibTrans" cxnId="{13CAF8C6-E47A-407F-93F1-E34F9B2E1A6C}">
      <dgm:prSet/>
      <dgm:spPr/>
      <dgm:t>
        <a:bodyPr/>
        <a:lstStyle/>
        <a:p>
          <a:endParaRPr lang="ru-RU"/>
        </a:p>
      </dgm:t>
    </dgm:pt>
    <dgm:pt modelId="{9F42F654-6F13-4D6B-97D7-4B12AE1D9CD1}">
      <dgm:prSet phldrT="[Текст]"/>
      <dgm:spPr/>
      <dgm:t>
        <a:bodyPr/>
        <a:lstStyle/>
        <a:p>
          <a:r>
            <a:rPr lang="ru-RU" dirty="0" smtClean="0"/>
            <a:t>Акцизы на нефтепродукты</a:t>
          </a:r>
          <a:endParaRPr lang="ru-RU" dirty="0"/>
        </a:p>
      </dgm:t>
    </dgm:pt>
    <dgm:pt modelId="{C8D2888B-8E52-4CF4-B23F-B74EA764731B}" type="parTrans" cxnId="{CA2CF477-F7EF-4C01-931A-24E6B66B6D10}">
      <dgm:prSet/>
      <dgm:spPr/>
      <dgm:t>
        <a:bodyPr/>
        <a:lstStyle/>
        <a:p>
          <a:endParaRPr lang="ru-RU"/>
        </a:p>
      </dgm:t>
    </dgm:pt>
    <dgm:pt modelId="{5ED16075-704F-44F8-A38F-8ED1E545DEE3}" type="sibTrans" cxnId="{CA2CF477-F7EF-4C01-931A-24E6B66B6D10}">
      <dgm:prSet/>
      <dgm:spPr/>
      <dgm:t>
        <a:bodyPr/>
        <a:lstStyle/>
        <a:p>
          <a:endParaRPr lang="ru-RU"/>
        </a:p>
      </dgm:t>
    </dgm:pt>
    <dgm:pt modelId="{CBEA915A-B5B5-45EA-893B-07B141CBB315}">
      <dgm:prSet phldrT="[Текст]"/>
      <dgm:spPr/>
      <dgm:t>
        <a:bodyPr/>
        <a:lstStyle/>
        <a:p>
          <a:r>
            <a:rPr lang="ru-RU" dirty="0" smtClean="0"/>
            <a:t>НЕНАЛОГОВЫЕ ДОХОДЫ</a:t>
          </a:r>
          <a:endParaRPr lang="ru-RU" dirty="0"/>
        </a:p>
      </dgm:t>
    </dgm:pt>
    <dgm:pt modelId="{5278ECBA-A449-4B0E-8E33-7FC55BCBB768}" type="parTrans" cxnId="{D4F59672-F699-4E7E-9EB6-06C33BF3C44A}">
      <dgm:prSet/>
      <dgm:spPr/>
      <dgm:t>
        <a:bodyPr/>
        <a:lstStyle/>
        <a:p>
          <a:endParaRPr lang="ru-RU"/>
        </a:p>
      </dgm:t>
    </dgm:pt>
    <dgm:pt modelId="{5766FAD7-8D10-4966-9129-39F47008C2A8}" type="sibTrans" cxnId="{D4F59672-F699-4E7E-9EB6-06C33BF3C44A}">
      <dgm:prSet/>
      <dgm:spPr/>
      <dgm:t>
        <a:bodyPr/>
        <a:lstStyle/>
        <a:p>
          <a:endParaRPr lang="ru-RU"/>
        </a:p>
      </dgm:t>
    </dgm:pt>
    <dgm:pt modelId="{B49DE37D-FA22-4BB1-B2C0-8EE5D9058897}">
      <dgm:prSet phldrT="[Текст]"/>
      <dgm:spPr/>
      <dgm:t>
        <a:bodyPr/>
        <a:lstStyle/>
        <a:p>
          <a:r>
            <a:rPr lang="ru-RU" dirty="0" smtClean="0"/>
            <a:t>БЕЗВОЗМЕЗДНЫЕ ПОСТУПЛЕНИЯ</a:t>
          </a:r>
          <a:endParaRPr lang="ru-RU" dirty="0"/>
        </a:p>
      </dgm:t>
    </dgm:pt>
    <dgm:pt modelId="{7271EB4A-9661-427F-8C18-83218626EE90}" type="parTrans" cxnId="{18D9B859-CF21-4856-B091-195D7D2CE147}">
      <dgm:prSet/>
      <dgm:spPr/>
      <dgm:t>
        <a:bodyPr/>
        <a:lstStyle/>
        <a:p>
          <a:endParaRPr lang="ru-RU"/>
        </a:p>
      </dgm:t>
    </dgm:pt>
    <dgm:pt modelId="{C277C212-8FD0-44BB-8916-8FC3BC0A6B7B}" type="sibTrans" cxnId="{18D9B859-CF21-4856-B091-195D7D2CE147}">
      <dgm:prSet/>
      <dgm:spPr/>
      <dgm:t>
        <a:bodyPr/>
        <a:lstStyle/>
        <a:p>
          <a:endParaRPr lang="ru-RU"/>
        </a:p>
      </dgm:t>
    </dgm:pt>
    <dgm:pt modelId="{B4520040-ECCE-4799-BAB9-DE9ACCBB22F6}">
      <dgm:prSet phldrT="[Текст]"/>
      <dgm:spPr/>
      <dgm:t>
        <a:bodyPr/>
        <a:lstStyle/>
        <a:p>
          <a:r>
            <a:rPr lang="ru-RU" dirty="0" smtClean="0"/>
            <a:t>Дотации из других бюджетов бюджетной системы Российской Федерации, субсидии из других бюджетов бюджетной системы Российской Федерации (межбюджетные субсидии)</a:t>
          </a:r>
          <a:endParaRPr lang="ru-RU" dirty="0"/>
        </a:p>
      </dgm:t>
    </dgm:pt>
    <dgm:pt modelId="{598AA2B7-A6A7-43DD-9E7A-4CEA4CE4E35B}" type="sibTrans" cxnId="{3024EB11-A5F7-4B8D-BAFB-A0E536DC0D7C}">
      <dgm:prSet/>
      <dgm:spPr/>
      <dgm:t>
        <a:bodyPr/>
        <a:lstStyle/>
        <a:p>
          <a:endParaRPr lang="ru-RU"/>
        </a:p>
      </dgm:t>
    </dgm:pt>
    <dgm:pt modelId="{1438A501-C16B-4252-8DB2-3D02E3A57AB7}" type="parTrans" cxnId="{3024EB11-A5F7-4B8D-BAFB-A0E536DC0D7C}">
      <dgm:prSet/>
      <dgm:spPr/>
      <dgm:t>
        <a:bodyPr/>
        <a:lstStyle/>
        <a:p>
          <a:endParaRPr lang="ru-RU"/>
        </a:p>
      </dgm:t>
    </dgm:pt>
    <dgm:pt modelId="{F7C3F1C7-FFE2-4F47-B9B8-884891499EEC}">
      <dgm:prSet phldrT="[Текст]"/>
      <dgm:spPr/>
      <dgm:t>
        <a:bodyPr/>
        <a:lstStyle/>
        <a:p>
          <a:r>
            <a:rPr lang="ru-RU" dirty="0" smtClean="0"/>
            <a:t>Субвенции из федерального бюджета и (или) из бюджетов субъектов Российской Федерации</a:t>
          </a:r>
          <a:endParaRPr lang="ru-RU" dirty="0"/>
        </a:p>
      </dgm:t>
    </dgm:pt>
    <dgm:pt modelId="{E58DAD9A-F10E-464D-88DC-46A599B2510B}" type="sibTrans" cxnId="{D1608D82-A7C5-4DA1-B982-C5EA76397309}">
      <dgm:prSet/>
      <dgm:spPr/>
      <dgm:t>
        <a:bodyPr/>
        <a:lstStyle/>
        <a:p>
          <a:endParaRPr lang="ru-RU"/>
        </a:p>
      </dgm:t>
    </dgm:pt>
    <dgm:pt modelId="{5B07D2DD-EBF9-4BEF-BABA-9F6AA3B91E88}" type="parTrans" cxnId="{D1608D82-A7C5-4DA1-B982-C5EA76397309}">
      <dgm:prSet/>
      <dgm:spPr/>
      <dgm:t>
        <a:bodyPr/>
        <a:lstStyle/>
        <a:p>
          <a:endParaRPr lang="ru-RU"/>
        </a:p>
      </dgm:t>
    </dgm:pt>
    <dgm:pt modelId="{210CAD83-4FC6-46EF-8565-D83E7E4B8B9C}">
      <dgm:prSet phldrT="[Текст]"/>
      <dgm:spPr/>
      <dgm:t>
        <a:bodyPr/>
        <a:lstStyle/>
        <a:p>
          <a:r>
            <a:rPr lang="ru-RU" dirty="0" smtClean="0"/>
            <a:t>Доходы от использования имущества, находящегося в муниципальной собственности</a:t>
          </a:r>
          <a:endParaRPr lang="ru-RU" dirty="0"/>
        </a:p>
      </dgm:t>
    </dgm:pt>
    <dgm:pt modelId="{B320D0FA-FB23-47B0-B399-F7E94E927FD4}" type="sibTrans" cxnId="{D818F714-9D43-4C1B-988B-73E87D89FB18}">
      <dgm:prSet/>
      <dgm:spPr/>
      <dgm:t>
        <a:bodyPr/>
        <a:lstStyle/>
        <a:p>
          <a:endParaRPr lang="ru-RU"/>
        </a:p>
      </dgm:t>
    </dgm:pt>
    <dgm:pt modelId="{63BF8827-1BCD-45D4-93F9-51F4F13244CF}" type="parTrans" cxnId="{D818F714-9D43-4C1B-988B-73E87D89FB18}">
      <dgm:prSet/>
      <dgm:spPr/>
      <dgm:t>
        <a:bodyPr/>
        <a:lstStyle/>
        <a:p>
          <a:endParaRPr lang="ru-RU"/>
        </a:p>
      </dgm:t>
    </dgm:pt>
    <dgm:pt modelId="{28EEBEE1-95B8-4FFD-92A6-FEB5159D6F6F}">
      <dgm:prSet phldrT="[Текст]"/>
      <dgm:spPr/>
      <dgm:t>
        <a:bodyPr/>
        <a:lstStyle/>
        <a:p>
          <a:r>
            <a:rPr lang="ru-RU" dirty="0" smtClean="0"/>
            <a:t>Доходы от оказания платных услуг, оказываемых бюджетными учреждениями</a:t>
          </a:r>
          <a:endParaRPr lang="ru-RU" dirty="0"/>
        </a:p>
      </dgm:t>
    </dgm:pt>
    <dgm:pt modelId="{FAE21CD0-7148-48BE-AF3F-8DBA4C8E24AD}" type="sibTrans" cxnId="{3BCFC031-C3E3-4B87-8A00-0554949F2CF7}">
      <dgm:prSet/>
      <dgm:spPr/>
      <dgm:t>
        <a:bodyPr/>
        <a:lstStyle/>
        <a:p>
          <a:endParaRPr lang="ru-RU"/>
        </a:p>
      </dgm:t>
    </dgm:pt>
    <dgm:pt modelId="{7F8371FA-2C91-4519-B2B9-4025A473D71B}" type="parTrans" cxnId="{3BCFC031-C3E3-4B87-8A00-0554949F2CF7}">
      <dgm:prSet/>
      <dgm:spPr/>
      <dgm:t>
        <a:bodyPr/>
        <a:lstStyle/>
        <a:p>
          <a:endParaRPr lang="ru-RU"/>
        </a:p>
      </dgm:t>
    </dgm:pt>
    <dgm:pt modelId="{3917E0EF-3EC3-46BE-9507-10DC4689A73B}">
      <dgm:prSet phldrT="[Текст]"/>
      <dgm:spPr/>
      <dgm:t>
        <a:bodyPr/>
        <a:lstStyle/>
        <a:p>
          <a:r>
            <a:rPr lang="ru-RU" dirty="0" smtClean="0"/>
            <a:t>Налог на имущество физических лиц</a:t>
          </a:r>
          <a:endParaRPr lang="ru-RU" dirty="0"/>
        </a:p>
      </dgm:t>
    </dgm:pt>
    <dgm:pt modelId="{FC48B035-6670-46E9-8948-757CDE103E8F}" type="parTrans" cxnId="{4AB2A5C2-EF8F-4349-BC5F-9A04D5C4E05E}">
      <dgm:prSet/>
      <dgm:spPr/>
      <dgm:t>
        <a:bodyPr/>
        <a:lstStyle/>
        <a:p>
          <a:endParaRPr lang="ru-RU"/>
        </a:p>
      </dgm:t>
    </dgm:pt>
    <dgm:pt modelId="{97FA8E36-3BAF-4246-8D82-DCEB933CE705}" type="sibTrans" cxnId="{4AB2A5C2-EF8F-4349-BC5F-9A04D5C4E05E}">
      <dgm:prSet/>
      <dgm:spPr/>
      <dgm:t>
        <a:bodyPr/>
        <a:lstStyle/>
        <a:p>
          <a:endParaRPr lang="ru-RU"/>
        </a:p>
      </dgm:t>
    </dgm:pt>
    <dgm:pt modelId="{ED501904-8033-4272-876E-6169A47BAA23}">
      <dgm:prSet phldrT="[Текст]"/>
      <dgm:spPr/>
      <dgm:t>
        <a:bodyPr/>
        <a:lstStyle/>
        <a:p>
          <a:r>
            <a:rPr lang="ru-RU" dirty="0" smtClean="0"/>
            <a:t>Земельный налог</a:t>
          </a:r>
          <a:endParaRPr lang="ru-RU" dirty="0"/>
        </a:p>
      </dgm:t>
    </dgm:pt>
    <dgm:pt modelId="{58DE4430-582D-480F-BCBE-084F160C7911}" type="parTrans" cxnId="{B9B31CF9-873D-4770-BA46-DAD400F50479}">
      <dgm:prSet/>
      <dgm:spPr/>
      <dgm:t>
        <a:bodyPr/>
        <a:lstStyle/>
        <a:p>
          <a:endParaRPr lang="ru-RU"/>
        </a:p>
      </dgm:t>
    </dgm:pt>
    <dgm:pt modelId="{14E1102D-CDAF-4228-A10D-DC0CAF1413FA}" type="sibTrans" cxnId="{B9B31CF9-873D-4770-BA46-DAD400F50479}">
      <dgm:prSet/>
      <dgm:spPr/>
      <dgm:t>
        <a:bodyPr/>
        <a:lstStyle/>
        <a:p>
          <a:endParaRPr lang="ru-RU"/>
        </a:p>
      </dgm:t>
    </dgm:pt>
    <dgm:pt modelId="{4DF60493-C91F-4907-9F41-AD8C5BF879E4}">
      <dgm:prSet phldrT="[Текст]"/>
      <dgm:spPr/>
      <dgm:t>
        <a:bodyPr/>
        <a:lstStyle/>
        <a:p>
          <a:r>
            <a:rPr lang="ru-RU" dirty="0" smtClean="0"/>
            <a:t>Единый сельскохозяйственный налог</a:t>
          </a:r>
          <a:endParaRPr lang="ru-RU" dirty="0"/>
        </a:p>
      </dgm:t>
    </dgm:pt>
    <dgm:pt modelId="{974F4CB6-6FBE-4E6B-B63B-EA044D816212}" type="parTrans" cxnId="{2B0723C0-391F-488A-A579-58EC335C4C9A}">
      <dgm:prSet/>
      <dgm:spPr/>
      <dgm:t>
        <a:bodyPr/>
        <a:lstStyle/>
        <a:p>
          <a:endParaRPr lang="ru-RU"/>
        </a:p>
      </dgm:t>
    </dgm:pt>
    <dgm:pt modelId="{C7FC5F71-3424-4A10-B1C4-25508EAB85D0}" type="sibTrans" cxnId="{2B0723C0-391F-488A-A579-58EC335C4C9A}">
      <dgm:prSet/>
      <dgm:spPr/>
      <dgm:t>
        <a:bodyPr/>
        <a:lstStyle/>
        <a:p>
          <a:endParaRPr lang="ru-RU"/>
        </a:p>
      </dgm:t>
    </dgm:pt>
    <dgm:pt modelId="{7561E6E5-746A-40B5-A7FB-234C49890F1E}">
      <dgm:prSet phldrT="[Текст]"/>
      <dgm:spPr/>
      <dgm:t>
        <a:bodyPr/>
        <a:lstStyle/>
        <a:p>
          <a:r>
            <a:rPr lang="ru-RU" dirty="0" smtClean="0"/>
            <a:t>Штрафные санкции за нарушение законодательства</a:t>
          </a:r>
          <a:endParaRPr lang="ru-RU" dirty="0"/>
        </a:p>
      </dgm:t>
    </dgm:pt>
    <dgm:pt modelId="{CFBFE3FE-6371-4656-A8B6-CA9719FFF4F8}" type="parTrans" cxnId="{317B851E-17F7-498E-97F4-8EBC34B80FB6}">
      <dgm:prSet/>
      <dgm:spPr/>
      <dgm:t>
        <a:bodyPr/>
        <a:lstStyle/>
        <a:p>
          <a:endParaRPr lang="ru-RU"/>
        </a:p>
      </dgm:t>
    </dgm:pt>
    <dgm:pt modelId="{B989F1C6-5216-427B-8865-A1E5605EB053}" type="sibTrans" cxnId="{317B851E-17F7-498E-97F4-8EBC34B80FB6}">
      <dgm:prSet/>
      <dgm:spPr/>
      <dgm:t>
        <a:bodyPr/>
        <a:lstStyle/>
        <a:p>
          <a:endParaRPr lang="ru-RU"/>
        </a:p>
      </dgm:t>
    </dgm:pt>
    <dgm:pt modelId="{F1567525-09BD-4439-AEB6-6300F06E3CAD}">
      <dgm:prSet phldrT="[Текст]"/>
      <dgm:spPr/>
      <dgm:t>
        <a:bodyPr/>
        <a:lstStyle/>
        <a:p>
          <a:r>
            <a:rPr lang="ru-RU" dirty="0" smtClean="0"/>
            <a:t>Иные неналоговые платежи</a:t>
          </a:r>
          <a:endParaRPr lang="ru-RU" dirty="0"/>
        </a:p>
      </dgm:t>
    </dgm:pt>
    <dgm:pt modelId="{FE0C2444-66A4-4AB9-8BEB-3F26242BFF62}" type="parTrans" cxnId="{1B0D8EF6-55E0-4C9B-BFFD-5D3CB25031FC}">
      <dgm:prSet/>
      <dgm:spPr/>
      <dgm:t>
        <a:bodyPr/>
        <a:lstStyle/>
        <a:p>
          <a:endParaRPr lang="ru-RU"/>
        </a:p>
      </dgm:t>
    </dgm:pt>
    <dgm:pt modelId="{3D50E4F1-F046-41BC-A04D-32F7E0018BE8}" type="sibTrans" cxnId="{1B0D8EF6-55E0-4C9B-BFFD-5D3CB25031FC}">
      <dgm:prSet/>
      <dgm:spPr/>
      <dgm:t>
        <a:bodyPr/>
        <a:lstStyle/>
        <a:p>
          <a:endParaRPr lang="ru-RU"/>
        </a:p>
      </dgm:t>
    </dgm:pt>
    <dgm:pt modelId="{7CFCEA1D-10C6-4C36-828D-CCC4CCC439E9}">
      <dgm:prSet phldrT="[Текст]"/>
      <dgm:spPr/>
      <dgm:t>
        <a:bodyPr/>
        <a:lstStyle/>
        <a:p>
          <a:r>
            <a:rPr lang="ru-RU" dirty="0" smtClean="0"/>
            <a:t>Иные межбюджетные трансферты из других бюджетов бюджетной системы Российской Федерации</a:t>
          </a:r>
          <a:endParaRPr lang="ru-RU" dirty="0"/>
        </a:p>
      </dgm:t>
    </dgm:pt>
    <dgm:pt modelId="{4BD68B46-1365-4235-BFC1-980331AA1B0A}" type="parTrans" cxnId="{23E33E1D-FEA9-4218-838E-C439A027F0F3}">
      <dgm:prSet/>
      <dgm:spPr/>
      <dgm:t>
        <a:bodyPr/>
        <a:lstStyle/>
        <a:p>
          <a:endParaRPr lang="ru-RU"/>
        </a:p>
      </dgm:t>
    </dgm:pt>
    <dgm:pt modelId="{504BD52A-A924-4B96-BBE6-7FEBC7065880}" type="sibTrans" cxnId="{23E33E1D-FEA9-4218-838E-C439A027F0F3}">
      <dgm:prSet/>
      <dgm:spPr/>
      <dgm:t>
        <a:bodyPr/>
        <a:lstStyle/>
        <a:p>
          <a:endParaRPr lang="ru-RU"/>
        </a:p>
      </dgm:t>
    </dgm:pt>
    <dgm:pt modelId="{9887D72A-C550-4CA8-BB0E-CD8732BBA63E}">
      <dgm:prSet phldrT="[Текст]"/>
      <dgm:spPr/>
      <dgm:t>
        <a:bodyPr/>
        <a:lstStyle/>
        <a:p>
          <a:r>
            <a:rPr lang="ru-RU" dirty="0" smtClean="0"/>
            <a:t>Безвозмездные поступления от физических и юридических лиц, международных организаций и правительств иностранных государств, в том числе добровольные пожертвования</a:t>
          </a:r>
          <a:endParaRPr lang="ru-RU" dirty="0"/>
        </a:p>
      </dgm:t>
    </dgm:pt>
    <dgm:pt modelId="{9332218C-E2E9-4890-97C8-D8029613D35A}" type="parTrans" cxnId="{C7AF92E3-81AF-410B-AFB5-F48B0A25E0C8}">
      <dgm:prSet/>
      <dgm:spPr/>
      <dgm:t>
        <a:bodyPr/>
        <a:lstStyle/>
        <a:p>
          <a:endParaRPr lang="ru-RU"/>
        </a:p>
      </dgm:t>
    </dgm:pt>
    <dgm:pt modelId="{98E38D41-A7E5-4B70-BFCB-FCEFEE111960}" type="sibTrans" cxnId="{C7AF92E3-81AF-410B-AFB5-F48B0A25E0C8}">
      <dgm:prSet/>
      <dgm:spPr/>
      <dgm:t>
        <a:bodyPr/>
        <a:lstStyle/>
        <a:p>
          <a:endParaRPr lang="ru-RU"/>
        </a:p>
      </dgm:t>
    </dgm:pt>
    <dgm:pt modelId="{0CD99BBF-6C19-4913-967D-F58B8597FD76}" type="pres">
      <dgm:prSet presAssocID="{3DA85645-D4A2-42C8-AE84-61B99D914A6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3F9E89-E869-45D3-9AE4-6B91709A170C}" type="pres">
      <dgm:prSet presAssocID="{C803E552-82A0-4117-8483-48D1D17E265F}" presName="composite" presStyleCnt="0"/>
      <dgm:spPr/>
    </dgm:pt>
    <dgm:pt modelId="{287B8EA7-1232-4377-95FC-8A03FB2BF2C3}" type="pres">
      <dgm:prSet presAssocID="{C803E552-82A0-4117-8483-48D1D17E265F}" presName="parTx" presStyleLbl="alignNode1" presStyleIdx="0" presStyleCnt="3" custLinFactNeighborX="324" custLinFactNeighborY="-849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6AD617-6F1A-4462-9F16-33D65E0C5B37}" type="pres">
      <dgm:prSet presAssocID="{C803E552-82A0-4117-8483-48D1D17E265F}" presName="desTx" presStyleLbl="alignAccFollowNode1" presStyleIdx="0" presStyleCnt="3" custScaleY="100000" custLinFactNeighborX="324" custLinFactNeighborY="24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62E2D3-D60A-413D-AAA9-5FA4097069E4}" type="pres">
      <dgm:prSet presAssocID="{10D29562-D03C-4CB5-BDC2-39D0165F4D2E}" presName="space" presStyleCnt="0"/>
      <dgm:spPr/>
    </dgm:pt>
    <dgm:pt modelId="{E85A390F-79F6-41BD-8817-986F5230B99A}" type="pres">
      <dgm:prSet presAssocID="{CBEA915A-B5B5-45EA-893B-07B141CBB315}" presName="composite" presStyleCnt="0"/>
      <dgm:spPr/>
    </dgm:pt>
    <dgm:pt modelId="{C29A06B4-D362-4472-A970-59BEFD9F0B2C}" type="pres">
      <dgm:prSet presAssocID="{CBEA915A-B5B5-45EA-893B-07B141CBB315}" presName="parTx" presStyleLbl="alignNode1" presStyleIdx="1" presStyleCnt="3" custLinFactNeighborX="0" custLinFactNeighborY="-883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48BF66-45B1-4DC7-AED4-115FB34069AC}" type="pres">
      <dgm:prSet presAssocID="{CBEA915A-B5B5-45EA-893B-07B141CBB315}" presName="desTx" presStyleLbl="alignAccFollowNode1" presStyleIdx="1" presStyleCnt="3" custScaleY="100000" custLinFactNeighborY="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B276DF-4EE2-4674-A30F-096ACD927F83}" type="pres">
      <dgm:prSet presAssocID="{5766FAD7-8D10-4966-9129-39F47008C2A8}" presName="space" presStyleCnt="0"/>
      <dgm:spPr/>
    </dgm:pt>
    <dgm:pt modelId="{6C56DACA-B961-4A7D-AD74-E7CA5FF08AA0}" type="pres">
      <dgm:prSet presAssocID="{B49DE37D-FA22-4BB1-B2C0-8EE5D9058897}" presName="composite" presStyleCnt="0"/>
      <dgm:spPr/>
    </dgm:pt>
    <dgm:pt modelId="{3D2EDF07-0854-4B8B-99B2-CE0086FE1790}" type="pres">
      <dgm:prSet presAssocID="{B49DE37D-FA22-4BB1-B2C0-8EE5D9058897}" presName="parTx" presStyleLbl="alignNode1" presStyleIdx="2" presStyleCnt="3" custLinFactNeighborX="-1622" custLinFactNeighborY="-183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EB45E4-FE20-4CF6-8752-CDC6306875BB}" type="pres">
      <dgm:prSet presAssocID="{B49DE37D-FA22-4BB1-B2C0-8EE5D9058897}" presName="desTx" presStyleLbl="alignAccFollowNode1" presStyleIdx="2" presStyleCnt="3" custScaleY="100000" custLinFactNeighborX="-1621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B2A5C2-EF8F-4349-BC5F-9A04D5C4E05E}" srcId="{C803E552-82A0-4117-8483-48D1D17E265F}" destId="{3917E0EF-3EC3-46BE-9507-10DC4689A73B}" srcOrd="2" destOrd="0" parTransId="{FC48B035-6670-46E9-8948-757CDE103E8F}" sibTransId="{97FA8E36-3BAF-4246-8D82-DCEB933CE705}"/>
    <dgm:cxn modelId="{2B0723C0-391F-488A-A579-58EC335C4C9A}" srcId="{C803E552-82A0-4117-8483-48D1D17E265F}" destId="{4DF60493-C91F-4907-9F41-AD8C5BF879E4}" srcOrd="4" destOrd="0" parTransId="{974F4CB6-6FBE-4E6B-B63B-EA044D816212}" sibTransId="{C7FC5F71-3424-4A10-B1C4-25508EAB85D0}"/>
    <dgm:cxn modelId="{002D19AD-B6BE-45A6-AE7F-3CDC8D258740}" type="presOf" srcId="{210CAD83-4FC6-46EF-8565-D83E7E4B8B9C}" destId="{DF48BF66-45B1-4DC7-AED4-115FB34069AC}" srcOrd="0" destOrd="0" presId="urn:microsoft.com/office/officeart/2005/8/layout/hList1"/>
    <dgm:cxn modelId="{813BCDF0-7B4A-4FF7-A757-2FC5FE644E89}" type="presOf" srcId="{CBEA915A-B5B5-45EA-893B-07B141CBB315}" destId="{C29A06B4-D362-4472-A970-59BEFD9F0B2C}" srcOrd="0" destOrd="0" presId="urn:microsoft.com/office/officeart/2005/8/layout/hList1"/>
    <dgm:cxn modelId="{23E33E1D-FEA9-4218-838E-C439A027F0F3}" srcId="{B49DE37D-FA22-4BB1-B2C0-8EE5D9058897}" destId="{7CFCEA1D-10C6-4C36-828D-CCC4CCC439E9}" srcOrd="2" destOrd="0" parTransId="{4BD68B46-1365-4235-BFC1-980331AA1B0A}" sibTransId="{504BD52A-A924-4B96-BBE6-7FEBC7065880}"/>
    <dgm:cxn modelId="{5023705E-DB3F-469F-824B-95C4D4CA60E7}" type="presOf" srcId="{7561E6E5-746A-40B5-A7FB-234C49890F1E}" destId="{DF48BF66-45B1-4DC7-AED4-115FB34069AC}" srcOrd="0" destOrd="2" presId="urn:microsoft.com/office/officeart/2005/8/layout/hList1"/>
    <dgm:cxn modelId="{957CF243-2F6F-42FB-B4F8-E31BED942716}" type="presOf" srcId="{B49DE37D-FA22-4BB1-B2C0-8EE5D9058897}" destId="{3D2EDF07-0854-4B8B-99B2-CE0086FE1790}" srcOrd="0" destOrd="0" presId="urn:microsoft.com/office/officeart/2005/8/layout/hList1"/>
    <dgm:cxn modelId="{3024EB11-A5F7-4B8D-BAFB-A0E536DC0D7C}" srcId="{B49DE37D-FA22-4BB1-B2C0-8EE5D9058897}" destId="{B4520040-ECCE-4799-BAB9-DE9ACCBB22F6}" srcOrd="0" destOrd="0" parTransId="{1438A501-C16B-4252-8DB2-3D02E3A57AB7}" sibTransId="{598AA2B7-A6A7-43DD-9E7A-4CEA4CE4E35B}"/>
    <dgm:cxn modelId="{D1608D82-A7C5-4DA1-B982-C5EA76397309}" srcId="{B49DE37D-FA22-4BB1-B2C0-8EE5D9058897}" destId="{F7C3F1C7-FFE2-4F47-B9B8-884891499EEC}" srcOrd="1" destOrd="0" parTransId="{5B07D2DD-EBF9-4BEF-BABA-9F6AA3B91E88}" sibTransId="{E58DAD9A-F10E-464D-88DC-46A599B2510B}"/>
    <dgm:cxn modelId="{CFEB58C8-A2D8-4FBB-927F-F64969B73ED1}" type="presOf" srcId="{B4520040-ECCE-4799-BAB9-DE9ACCBB22F6}" destId="{0CEB45E4-FE20-4CF6-8752-CDC6306875BB}" srcOrd="0" destOrd="0" presId="urn:microsoft.com/office/officeart/2005/8/layout/hList1"/>
    <dgm:cxn modelId="{7FCA93AC-5698-449E-98D5-32AC2BDC7A63}" type="presOf" srcId="{9F42F654-6F13-4D6B-97D7-4B12AE1D9CD1}" destId="{DB6AD617-6F1A-4462-9F16-33D65E0C5B37}" srcOrd="0" destOrd="1" presId="urn:microsoft.com/office/officeart/2005/8/layout/hList1"/>
    <dgm:cxn modelId="{317B851E-17F7-498E-97F4-8EBC34B80FB6}" srcId="{CBEA915A-B5B5-45EA-893B-07B141CBB315}" destId="{7561E6E5-746A-40B5-A7FB-234C49890F1E}" srcOrd="2" destOrd="0" parTransId="{CFBFE3FE-6371-4656-A8B6-CA9719FFF4F8}" sibTransId="{B989F1C6-5216-427B-8865-A1E5605EB053}"/>
    <dgm:cxn modelId="{B20F2ACD-C762-498D-8543-5FD87A8EE7B1}" type="presOf" srcId="{3DA85645-D4A2-42C8-AE84-61B99D914A65}" destId="{0CD99BBF-6C19-4913-967D-F58B8597FD76}" srcOrd="0" destOrd="0" presId="urn:microsoft.com/office/officeart/2005/8/layout/hList1"/>
    <dgm:cxn modelId="{13CAF8C6-E47A-407F-93F1-E34F9B2E1A6C}" srcId="{C803E552-82A0-4117-8483-48D1D17E265F}" destId="{2FE78010-D49D-4768-975D-89ED788A6B37}" srcOrd="0" destOrd="0" parTransId="{E6CA3448-1FE0-44F6-925E-AEC1616613BC}" sibTransId="{5AA07666-4BC4-4C64-A3DA-B815D7FB76F0}"/>
    <dgm:cxn modelId="{5A94A718-2702-4CE1-B796-530B5F24EBDD}" srcId="{3DA85645-D4A2-42C8-AE84-61B99D914A65}" destId="{C803E552-82A0-4117-8483-48D1D17E265F}" srcOrd="0" destOrd="0" parTransId="{351C28FD-C875-47AA-8451-154CBEF3386C}" sibTransId="{10D29562-D03C-4CB5-BDC2-39D0165F4D2E}"/>
    <dgm:cxn modelId="{3B1B70AE-A85D-49A9-9CA1-E6A0D73A4537}" type="presOf" srcId="{9887D72A-C550-4CA8-BB0E-CD8732BBA63E}" destId="{0CEB45E4-FE20-4CF6-8752-CDC6306875BB}" srcOrd="0" destOrd="3" presId="urn:microsoft.com/office/officeart/2005/8/layout/hList1"/>
    <dgm:cxn modelId="{EC25331D-EE90-413F-BB3D-774A11ADC855}" type="presOf" srcId="{2FE78010-D49D-4768-975D-89ED788A6B37}" destId="{DB6AD617-6F1A-4462-9F16-33D65E0C5B37}" srcOrd="0" destOrd="0" presId="urn:microsoft.com/office/officeart/2005/8/layout/hList1"/>
    <dgm:cxn modelId="{D818F714-9D43-4C1B-988B-73E87D89FB18}" srcId="{CBEA915A-B5B5-45EA-893B-07B141CBB315}" destId="{210CAD83-4FC6-46EF-8565-D83E7E4B8B9C}" srcOrd="0" destOrd="0" parTransId="{63BF8827-1BCD-45D4-93F9-51F4F13244CF}" sibTransId="{B320D0FA-FB23-47B0-B399-F7E94E927FD4}"/>
    <dgm:cxn modelId="{28F35E37-148F-4C68-842D-020F11255351}" type="presOf" srcId="{3917E0EF-3EC3-46BE-9507-10DC4689A73B}" destId="{DB6AD617-6F1A-4462-9F16-33D65E0C5B37}" srcOrd="0" destOrd="2" presId="urn:microsoft.com/office/officeart/2005/8/layout/hList1"/>
    <dgm:cxn modelId="{CA2CF477-F7EF-4C01-931A-24E6B66B6D10}" srcId="{C803E552-82A0-4117-8483-48D1D17E265F}" destId="{9F42F654-6F13-4D6B-97D7-4B12AE1D9CD1}" srcOrd="1" destOrd="0" parTransId="{C8D2888B-8E52-4CF4-B23F-B74EA764731B}" sibTransId="{5ED16075-704F-44F8-A38F-8ED1E545DEE3}"/>
    <dgm:cxn modelId="{0F2CB065-DDC6-4484-98EE-55B1F409C1F5}" type="presOf" srcId="{ED501904-8033-4272-876E-6169A47BAA23}" destId="{DB6AD617-6F1A-4462-9F16-33D65E0C5B37}" srcOrd="0" destOrd="3" presId="urn:microsoft.com/office/officeart/2005/8/layout/hList1"/>
    <dgm:cxn modelId="{C7AF92E3-81AF-410B-AFB5-F48B0A25E0C8}" srcId="{B49DE37D-FA22-4BB1-B2C0-8EE5D9058897}" destId="{9887D72A-C550-4CA8-BB0E-CD8732BBA63E}" srcOrd="3" destOrd="0" parTransId="{9332218C-E2E9-4890-97C8-D8029613D35A}" sibTransId="{98E38D41-A7E5-4B70-BFCB-FCEFEE111960}"/>
    <dgm:cxn modelId="{D4F59672-F699-4E7E-9EB6-06C33BF3C44A}" srcId="{3DA85645-D4A2-42C8-AE84-61B99D914A65}" destId="{CBEA915A-B5B5-45EA-893B-07B141CBB315}" srcOrd="1" destOrd="0" parTransId="{5278ECBA-A449-4B0E-8E33-7FC55BCBB768}" sibTransId="{5766FAD7-8D10-4966-9129-39F47008C2A8}"/>
    <dgm:cxn modelId="{1FDD7D2C-5519-4758-BBE2-A11D1D87F106}" type="presOf" srcId="{F1567525-09BD-4439-AEB6-6300F06E3CAD}" destId="{DF48BF66-45B1-4DC7-AED4-115FB34069AC}" srcOrd="0" destOrd="3" presId="urn:microsoft.com/office/officeart/2005/8/layout/hList1"/>
    <dgm:cxn modelId="{18D9B859-CF21-4856-B091-195D7D2CE147}" srcId="{3DA85645-D4A2-42C8-AE84-61B99D914A65}" destId="{B49DE37D-FA22-4BB1-B2C0-8EE5D9058897}" srcOrd="2" destOrd="0" parTransId="{7271EB4A-9661-427F-8C18-83218626EE90}" sibTransId="{C277C212-8FD0-44BB-8916-8FC3BC0A6B7B}"/>
    <dgm:cxn modelId="{B9B31CF9-873D-4770-BA46-DAD400F50479}" srcId="{C803E552-82A0-4117-8483-48D1D17E265F}" destId="{ED501904-8033-4272-876E-6169A47BAA23}" srcOrd="3" destOrd="0" parTransId="{58DE4430-582D-480F-BCBE-084F160C7911}" sibTransId="{14E1102D-CDAF-4228-A10D-DC0CAF1413FA}"/>
    <dgm:cxn modelId="{EB555AC4-7553-4845-9817-6827657BE97D}" type="presOf" srcId="{C803E552-82A0-4117-8483-48D1D17E265F}" destId="{287B8EA7-1232-4377-95FC-8A03FB2BF2C3}" srcOrd="0" destOrd="0" presId="urn:microsoft.com/office/officeart/2005/8/layout/hList1"/>
    <dgm:cxn modelId="{1B0D8EF6-55E0-4C9B-BFFD-5D3CB25031FC}" srcId="{CBEA915A-B5B5-45EA-893B-07B141CBB315}" destId="{F1567525-09BD-4439-AEB6-6300F06E3CAD}" srcOrd="3" destOrd="0" parTransId="{FE0C2444-66A4-4AB9-8BEB-3F26242BFF62}" sibTransId="{3D50E4F1-F046-41BC-A04D-32F7E0018BE8}"/>
    <dgm:cxn modelId="{3BCFC031-C3E3-4B87-8A00-0554949F2CF7}" srcId="{CBEA915A-B5B5-45EA-893B-07B141CBB315}" destId="{28EEBEE1-95B8-4FFD-92A6-FEB5159D6F6F}" srcOrd="1" destOrd="0" parTransId="{7F8371FA-2C91-4519-B2B9-4025A473D71B}" sibTransId="{FAE21CD0-7148-48BE-AF3F-8DBA4C8E24AD}"/>
    <dgm:cxn modelId="{BFAE641A-7710-4ADF-8247-2D7F5BE66EC3}" type="presOf" srcId="{7CFCEA1D-10C6-4C36-828D-CCC4CCC439E9}" destId="{0CEB45E4-FE20-4CF6-8752-CDC6306875BB}" srcOrd="0" destOrd="2" presId="urn:microsoft.com/office/officeart/2005/8/layout/hList1"/>
    <dgm:cxn modelId="{69BA61E8-7346-46F2-80D0-EB2629885D9E}" type="presOf" srcId="{4DF60493-C91F-4907-9F41-AD8C5BF879E4}" destId="{DB6AD617-6F1A-4462-9F16-33D65E0C5B37}" srcOrd="0" destOrd="4" presId="urn:microsoft.com/office/officeart/2005/8/layout/hList1"/>
    <dgm:cxn modelId="{31C91B01-7BCE-43C9-9124-C1E19A6AD0DC}" type="presOf" srcId="{F7C3F1C7-FFE2-4F47-B9B8-884891499EEC}" destId="{0CEB45E4-FE20-4CF6-8752-CDC6306875BB}" srcOrd="0" destOrd="1" presId="urn:microsoft.com/office/officeart/2005/8/layout/hList1"/>
    <dgm:cxn modelId="{613DF37E-EC91-4DB0-82A8-A786983F29F7}" type="presOf" srcId="{28EEBEE1-95B8-4FFD-92A6-FEB5159D6F6F}" destId="{DF48BF66-45B1-4DC7-AED4-115FB34069AC}" srcOrd="0" destOrd="1" presId="urn:microsoft.com/office/officeart/2005/8/layout/hList1"/>
    <dgm:cxn modelId="{48840FE8-A394-45C6-8F33-0198A00A0717}" type="presParOf" srcId="{0CD99BBF-6C19-4913-967D-F58B8597FD76}" destId="{393F9E89-E869-45D3-9AE4-6B91709A170C}" srcOrd="0" destOrd="0" presId="urn:microsoft.com/office/officeart/2005/8/layout/hList1"/>
    <dgm:cxn modelId="{3AF7BCA3-8CB1-4502-A605-71C04F3111CD}" type="presParOf" srcId="{393F9E89-E869-45D3-9AE4-6B91709A170C}" destId="{287B8EA7-1232-4377-95FC-8A03FB2BF2C3}" srcOrd="0" destOrd="0" presId="urn:microsoft.com/office/officeart/2005/8/layout/hList1"/>
    <dgm:cxn modelId="{A6402EAF-AE39-49F6-8D9C-04672430D7BB}" type="presParOf" srcId="{393F9E89-E869-45D3-9AE4-6B91709A170C}" destId="{DB6AD617-6F1A-4462-9F16-33D65E0C5B37}" srcOrd="1" destOrd="0" presId="urn:microsoft.com/office/officeart/2005/8/layout/hList1"/>
    <dgm:cxn modelId="{F6876757-1526-4B2A-8C37-6BAF46DB7BBE}" type="presParOf" srcId="{0CD99BBF-6C19-4913-967D-F58B8597FD76}" destId="{C062E2D3-D60A-413D-AAA9-5FA4097069E4}" srcOrd="1" destOrd="0" presId="urn:microsoft.com/office/officeart/2005/8/layout/hList1"/>
    <dgm:cxn modelId="{08045585-4798-4F15-A63B-2FC66528CC38}" type="presParOf" srcId="{0CD99BBF-6C19-4913-967D-F58B8597FD76}" destId="{E85A390F-79F6-41BD-8817-986F5230B99A}" srcOrd="2" destOrd="0" presId="urn:microsoft.com/office/officeart/2005/8/layout/hList1"/>
    <dgm:cxn modelId="{EBAFCA53-0895-4664-8839-422E34883122}" type="presParOf" srcId="{E85A390F-79F6-41BD-8817-986F5230B99A}" destId="{C29A06B4-D362-4472-A970-59BEFD9F0B2C}" srcOrd="0" destOrd="0" presId="urn:microsoft.com/office/officeart/2005/8/layout/hList1"/>
    <dgm:cxn modelId="{51CBABC0-6694-44F1-AA52-C332CDE70AFA}" type="presParOf" srcId="{E85A390F-79F6-41BD-8817-986F5230B99A}" destId="{DF48BF66-45B1-4DC7-AED4-115FB34069AC}" srcOrd="1" destOrd="0" presId="urn:microsoft.com/office/officeart/2005/8/layout/hList1"/>
    <dgm:cxn modelId="{FAF22880-6E41-4F43-A170-C9D3E71A4821}" type="presParOf" srcId="{0CD99BBF-6C19-4913-967D-F58B8597FD76}" destId="{41B276DF-4EE2-4674-A30F-096ACD927F83}" srcOrd="3" destOrd="0" presId="urn:microsoft.com/office/officeart/2005/8/layout/hList1"/>
    <dgm:cxn modelId="{DE837EA8-2222-49C6-8C0E-1F2E3084D4C4}" type="presParOf" srcId="{0CD99BBF-6C19-4913-967D-F58B8597FD76}" destId="{6C56DACA-B961-4A7D-AD74-E7CA5FF08AA0}" srcOrd="4" destOrd="0" presId="urn:microsoft.com/office/officeart/2005/8/layout/hList1"/>
    <dgm:cxn modelId="{4BBECA03-7800-4B14-985A-C24F00BD6371}" type="presParOf" srcId="{6C56DACA-B961-4A7D-AD74-E7CA5FF08AA0}" destId="{3D2EDF07-0854-4B8B-99B2-CE0086FE1790}" srcOrd="0" destOrd="0" presId="urn:microsoft.com/office/officeart/2005/8/layout/hList1"/>
    <dgm:cxn modelId="{C08D117F-3638-424D-A569-9529DE921B9F}" type="presParOf" srcId="{6C56DACA-B961-4A7D-AD74-E7CA5FF08AA0}" destId="{0CEB45E4-FE20-4CF6-8752-CDC6306875BB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6BD9B35-208B-46E6-87B5-BA64B9173F97}" type="doc">
      <dgm:prSet loTypeId="urn:microsoft.com/office/officeart/2005/8/layout/pList2#1" loCatId="list" qsTypeId="urn:microsoft.com/office/officeart/2005/8/quickstyle/simple1" qsCatId="simple" csTypeId="urn:microsoft.com/office/officeart/2005/8/colors/accent2_3" csCatId="accent2" phldr="1"/>
      <dgm:spPr/>
    </dgm:pt>
    <dgm:pt modelId="{3696D643-AA6E-4225-83F6-67E1C659DFF9}">
      <dgm:prSet phldrT="[Текст]"/>
      <dgm:spPr/>
      <dgm:t>
        <a:bodyPr/>
        <a:lstStyle/>
        <a:p>
          <a:r>
            <a:rPr lang="ru-RU" dirty="0" smtClean="0"/>
            <a:t>2022</a:t>
          </a:r>
        </a:p>
        <a:p>
          <a:r>
            <a:rPr lang="ru-RU" dirty="0" smtClean="0"/>
            <a:t>35 924,0</a:t>
          </a:r>
        </a:p>
        <a:p>
          <a:r>
            <a:rPr lang="ru-RU" dirty="0" smtClean="0"/>
            <a:t>2023</a:t>
          </a:r>
        </a:p>
        <a:p>
          <a:r>
            <a:rPr lang="ru-RU" dirty="0" smtClean="0"/>
            <a:t>37 743,5</a:t>
          </a:r>
        </a:p>
        <a:p>
          <a:r>
            <a:rPr lang="ru-RU" dirty="0" smtClean="0"/>
            <a:t>2024</a:t>
          </a:r>
        </a:p>
        <a:p>
          <a:r>
            <a:rPr lang="ru-RU" dirty="0" smtClean="0"/>
            <a:t>39 716,99</a:t>
          </a:r>
          <a:endParaRPr lang="ru-RU" dirty="0"/>
        </a:p>
      </dgm:t>
    </dgm:pt>
    <dgm:pt modelId="{FF4842E7-2E98-4B93-9F51-537A85EC70D4}" type="parTrans" cxnId="{BA966620-128A-4D1F-8AD0-32C12C2B2DBD}">
      <dgm:prSet/>
      <dgm:spPr/>
      <dgm:t>
        <a:bodyPr/>
        <a:lstStyle/>
        <a:p>
          <a:endParaRPr lang="ru-RU"/>
        </a:p>
      </dgm:t>
    </dgm:pt>
    <dgm:pt modelId="{4580749D-6D16-4A50-ACC2-A6DA1238342C}" type="sibTrans" cxnId="{BA966620-128A-4D1F-8AD0-32C12C2B2DBD}">
      <dgm:prSet/>
      <dgm:spPr/>
      <dgm:t>
        <a:bodyPr/>
        <a:lstStyle/>
        <a:p>
          <a:endParaRPr lang="ru-RU"/>
        </a:p>
      </dgm:t>
    </dgm:pt>
    <dgm:pt modelId="{3A75D213-65FF-4A52-8731-2161A69B1287}">
      <dgm:prSet phldrT="[Текст]"/>
      <dgm:spPr/>
      <dgm:t>
        <a:bodyPr/>
        <a:lstStyle/>
        <a:p>
          <a:r>
            <a:rPr lang="ru-RU" dirty="0" smtClean="0"/>
            <a:t>2022</a:t>
          </a:r>
        </a:p>
        <a:p>
          <a:r>
            <a:rPr lang="ru-RU" dirty="0" smtClean="0"/>
            <a:t>3 005,0</a:t>
          </a:r>
        </a:p>
        <a:p>
          <a:r>
            <a:rPr lang="ru-RU" dirty="0" smtClean="0"/>
            <a:t>2023 </a:t>
          </a:r>
        </a:p>
        <a:p>
          <a:r>
            <a:rPr lang="ru-RU" dirty="0" smtClean="0"/>
            <a:t>3 092,0</a:t>
          </a:r>
        </a:p>
        <a:p>
          <a:r>
            <a:rPr lang="ru-RU" dirty="0" smtClean="0"/>
            <a:t>2024</a:t>
          </a:r>
        </a:p>
        <a:p>
          <a:r>
            <a:rPr lang="ru-RU" dirty="0" smtClean="0"/>
            <a:t>3 223,7</a:t>
          </a:r>
          <a:endParaRPr lang="ru-RU" dirty="0"/>
        </a:p>
      </dgm:t>
    </dgm:pt>
    <dgm:pt modelId="{BF12D416-8713-42FD-9EFF-4B2AF09AE939}" type="parTrans" cxnId="{DBE4281D-7626-4FF2-9177-E4758816CA25}">
      <dgm:prSet/>
      <dgm:spPr/>
      <dgm:t>
        <a:bodyPr/>
        <a:lstStyle/>
        <a:p>
          <a:endParaRPr lang="ru-RU"/>
        </a:p>
      </dgm:t>
    </dgm:pt>
    <dgm:pt modelId="{359782EF-56E3-42F9-A086-DFCFFDC38445}" type="sibTrans" cxnId="{DBE4281D-7626-4FF2-9177-E4758816CA25}">
      <dgm:prSet/>
      <dgm:spPr/>
      <dgm:t>
        <a:bodyPr/>
        <a:lstStyle/>
        <a:p>
          <a:endParaRPr lang="ru-RU"/>
        </a:p>
      </dgm:t>
    </dgm:pt>
    <dgm:pt modelId="{9EE61847-9DCC-46BC-89A9-0E65C4CFFB13}">
      <dgm:prSet phldrT="[Текст]"/>
      <dgm:spPr/>
      <dgm:t>
        <a:bodyPr/>
        <a:lstStyle/>
        <a:p>
          <a:r>
            <a:rPr lang="ru-RU" dirty="0" smtClean="0"/>
            <a:t>2022</a:t>
          </a:r>
        </a:p>
        <a:p>
          <a:r>
            <a:rPr lang="ru-RU" dirty="0" smtClean="0"/>
            <a:t>27 000,0</a:t>
          </a:r>
        </a:p>
        <a:p>
          <a:r>
            <a:rPr lang="ru-RU" dirty="0" smtClean="0"/>
            <a:t>2023</a:t>
          </a:r>
        </a:p>
        <a:p>
          <a:r>
            <a:rPr lang="ru-RU" dirty="0" smtClean="0"/>
            <a:t>28 674,0</a:t>
          </a:r>
        </a:p>
        <a:p>
          <a:r>
            <a:rPr lang="ru-RU" dirty="0" smtClean="0"/>
            <a:t>2024</a:t>
          </a:r>
        </a:p>
        <a:p>
          <a:r>
            <a:rPr lang="ru-RU" dirty="0" smtClean="0"/>
            <a:t>30 451,8</a:t>
          </a:r>
          <a:endParaRPr lang="ru-RU" dirty="0"/>
        </a:p>
      </dgm:t>
    </dgm:pt>
    <dgm:pt modelId="{6B6F9813-BFB0-4229-9E75-E83FDBFDB5AE}" type="parTrans" cxnId="{F41F4DCC-5F34-48BD-9289-61731C88904E}">
      <dgm:prSet/>
      <dgm:spPr/>
      <dgm:t>
        <a:bodyPr/>
        <a:lstStyle/>
        <a:p>
          <a:endParaRPr lang="ru-RU"/>
        </a:p>
      </dgm:t>
    </dgm:pt>
    <dgm:pt modelId="{8A463F1A-ACD9-4677-B92E-85B50FC20250}" type="sibTrans" cxnId="{F41F4DCC-5F34-48BD-9289-61731C88904E}">
      <dgm:prSet/>
      <dgm:spPr/>
      <dgm:t>
        <a:bodyPr/>
        <a:lstStyle/>
        <a:p>
          <a:endParaRPr lang="ru-RU"/>
        </a:p>
      </dgm:t>
    </dgm:pt>
    <dgm:pt modelId="{8DFA53F5-A76F-47A0-B64F-9EEEE5067B14}" type="pres">
      <dgm:prSet presAssocID="{C6BD9B35-208B-46E6-87B5-BA64B9173F97}" presName="Name0" presStyleCnt="0">
        <dgm:presLayoutVars>
          <dgm:dir/>
          <dgm:resizeHandles val="exact"/>
        </dgm:presLayoutVars>
      </dgm:prSet>
      <dgm:spPr/>
    </dgm:pt>
    <dgm:pt modelId="{F30F86BA-6021-413D-9153-F86B0F5FD29B}" type="pres">
      <dgm:prSet presAssocID="{C6BD9B35-208B-46E6-87B5-BA64B9173F97}" presName="bkgdShp" presStyleLbl="alignAccFollowNode1" presStyleIdx="0" presStyleCnt="1"/>
      <dgm:spPr/>
    </dgm:pt>
    <dgm:pt modelId="{720A7FC6-B5BB-467B-BCF2-22907BB53DE6}" type="pres">
      <dgm:prSet presAssocID="{C6BD9B35-208B-46E6-87B5-BA64B9173F97}" presName="linComp" presStyleCnt="0"/>
      <dgm:spPr/>
    </dgm:pt>
    <dgm:pt modelId="{AE3764A4-EA4A-4F89-A9AE-816DDB058AF2}" type="pres">
      <dgm:prSet presAssocID="{3696D643-AA6E-4225-83F6-67E1C659DFF9}" presName="compNode" presStyleCnt="0"/>
      <dgm:spPr/>
    </dgm:pt>
    <dgm:pt modelId="{0F10DC2C-834A-4665-B1A3-8BDF3BC55EC6}" type="pres">
      <dgm:prSet presAssocID="{3696D643-AA6E-4225-83F6-67E1C659DFF9}" presName="node" presStyleLbl="node1" presStyleIdx="0" presStyleCnt="3" custScaleX="119960" custScaleY="99647" custLinFactNeighborX="3924" custLinFactNeighborY="1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D49643-7B9E-4C8C-BDB7-A1F3A6DFB1C1}" type="pres">
      <dgm:prSet presAssocID="{3696D643-AA6E-4225-83F6-67E1C659DFF9}" presName="invisiNode" presStyleLbl="node1" presStyleIdx="0" presStyleCnt="3"/>
      <dgm:spPr/>
    </dgm:pt>
    <dgm:pt modelId="{2EE05122-FBF0-430C-BD8C-D6099CE35B4F}" type="pres">
      <dgm:prSet presAssocID="{3696D643-AA6E-4225-83F6-67E1C659DFF9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056DC9DF-4479-4FFC-817E-6FA239BFCA3D}" type="pres">
      <dgm:prSet presAssocID="{4580749D-6D16-4A50-ACC2-A6DA1238342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3546392-C680-41A5-B98B-7F5FD5E92AA0}" type="pres">
      <dgm:prSet presAssocID="{3A75D213-65FF-4A52-8731-2161A69B1287}" presName="compNode" presStyleCnt="0"/>
      <dgm:spPr/>
    </dgm:pt>
    <dgm:pt modelId="{6DFF18F4-F233-4D1B-B012-FDF6EF3C7762}" type="pres">
      <dgm:prSet presAssocID="{3A75D213-65FF-4A52-8731-2161A69B1287}" presName="node" presStyleLbl="node1" presStyleIdx="1" presStyleCnt="3" custScaleX="115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888842-4922-4102-9A87-A55F453ECFD0}" type="pres">
      <dgm:prSet presAssocID="{3A75D213-65FF-4A52-8731-2161A69B1287}" presName="invisiNode" presStyleLbl="node1" presStyleIdx="1" presStyleCnt="3"/>
      <dgm:spPr/>
    </dgm:pt>
    <dgm:pt modelId="{4994670A-2236-4B76-992C-B31691BEFA0A}" type="pres">
      <dgm:prSet presAssocID="{3A75D213-65FF-4A52-8731-2161A69B1287}" presName="imagNode" presStyleLbl="fgImgPlace1" presStyleIdx="1" presStyleCnt="3" custScaleX="12248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B23EC363-1A51-426D-B1D9-38AB39539C9A}" type="pres">
      <dgm:prSet presAssocID="{359782EF-56E3-42F9-A086-DFCFFDC3844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94A31BC-313D-4263-A364-E1EBB2FFD0AD}" type="pres">
      <dgm:prSet presAssocID="{9EE61847-9DCC-46BC-89A9-0E65C4CFFB13}" presName="compNode" presStyleCnt="0"/>
      <dgm:spPr/>
    </dgm:pt>
    <dgm:pt modelId="{313EC9C2-FFA6-43A9-B0E3-91E26A09EC35}" type="pres">
      <dgm:prSet presAssocID="{9EE61847-9DCC-46BC-89A9-0E65C4CFFB13}" presName="node" presStyleLbl="node1" presStyleIdx="2" presStyleCnt="3" custScaleX="120985" custScaleY="99647" custLinFactNeighborX="-4429" custLinFactNeighborY="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29B1C-DCD8-45BC-8C0B-CBDCEB45DF79}" type="pres">
      <dgm:prSet presAssocID="{9EE61847-9DCC-46BC-89A9-0E65C4CFFB13}" presName="invisiNode" presStyleLbl="node1" presStyleIdx="2" presStyleCnt="3"/>
      <dgm:spPr/>
    </dgm:pt>
    <dgm:pt modelId="{B363F6E5-8EDD-422A-9DDD-6A0F197BBD04}" type="pres">
      <dgm:prSet presAssocID="{9EE61847-9DCC-46BC-89A9-0E65C4CFFB13}" presName="imagNode" presStyleLbl="fgImgPlace1" presStyleIdx="2" presStyleCnt="3" custScaleX="118714" custScaleY="10068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</dgm:ptLst>
  <dgm:cxnLst>
    <dgm:cxn modelId="{FA6EE3E6-B140-4F36-BD8E-0461CA761498}" type="presOf" srcId="{3696D643-AA6E-4225-83F6-67E1C659DFF9}" destId="{0F10DC2C-834A-4665-B1A3-8BDF3BC55EC6}" srcOrd="0" destOrd="0" presId="urn:microsoft.com/office/officeart/2005/8/layout/pList2#1"/>
    <dgm:cxn modelId="{E2CB2ED9-6E8D-4593-8613-B4EE5912A98F}" type="presOf" srcId="{3A75D213-65FF-4A52-8731-2161A69B1287}" destId="{6DFF18F4-F233-4D1B-B012-FDF6EF3C7762}" srcOrd="0" destOrd="0" presId="urn:microsoft.com/office/officeart/2005/8/layout/pList2#1"/>
    <dgm:cxn modelId="{2779465E-00E8-4B89-A7F8-7DCAE94A89FD}" type="presOf" srcId="{C6BD9B35-208B-46E6-87B5-BA64B9173F97}" destId="{8DFA53F5-A76F-47A0-B64F-9EEEE5067B14}" srcOrd="0" destOrd="0" presId="urn:microsoft.com/office/officeart/2005/8/layout/pList2#1"/>
    <dgm:cxn modelId="{649E33AD-60C9-45E5-96BA-0C6210F5D6B9}" type="presOf" srcId="{359782EF-56E3-42F9-A086-DFCFFDC38445}" destId="{B23EC363-1A51-426D-B1D9-38AB39539C9A}" srcOrd="0" destOrd="0" presId="urn:microsoft.com/office/officeart/2005/8/layout/pList2#1"/>
    <dgm:cxn modelId="{F41F4DCC-5F34-48BD-9289-61731C88904E}" srcId="{C6BD9B35-208B-46E6-87B5-BA64B9173F97}" destId="{9EE61847-9DCC-46BC-89A9-0E65C4CFFB13}" srcOrd="2" destOrd="0" parTransId="{6B6F9813-BFB0-4229-9E75-E83FDBFDB5AE}" sibTransId="{8A463F1A-ACD9-4677-B92E-85B50FC20250}"/>
    <dgm:cxn modelId="{BABFFE22-97C0-4171-A658-8AFA93AD96F3}" type="presOf" srcId="{4580749D-6D16-4A50-ACC2-A6DA1238342C}" destId="{056DC9DF-4479-4FFC-817E-6FA239BFCA3D}" srcOrd="0" destOrd="0" presId="urn:microsoft.com/office/officeart/2005/8/layout/pList2#1"/>
    <dgm:cxn modelId="{BA966620-128A-4D1F-8AD0-32C12C2B2DBD}" srcId="{C6BD9B35-208B-46E6-87B5-BA64B9173F97}" destId="{3696D643-AA6E-4225-83F6-67E1C659DFF9}" srcOrd="0" destOrd="0" parTransId="{FF4842E7-2E98-4B93-9F51-537A85EC70D4}" sibTransId="{4580749D-6D16-4A50-ACC2-A6DA1238342C}"/>
    <dgm:cxn modelId="{DBE4281D-7626-4FF2-9177-E4758816CA25}" srcId="{C6BD9B35-208B-46E6-87B5-BA64B9173F97}" destId="{3A75D213-65FF-4A52-8731-2161A69B1287}" srcOrd="1" destOrd="0" parTransId="{BF12D416-8713-42FD-9EFF-4B2AF09AE939}" sibTransId="{359782EF-56E3-42F9-A086-DFCFFDC38445}"/>
    <dgm:cxn modelId="{ECA49113-D049-4E85-B8A8-690273E18623}" type="presOf" srcId="{9EE61847-9DCC-46BC-89A9-0E65C4CFFB13}" destId="{313EC9C2-FFA6-43A9-B0E3-91E26A09EC35}" srcOrd="0" destOrd="0" presId="urn:microsoft.com/office/officeart/2005/8/layout/pList2#1"/>
    <dgm:cxn modelId="{E701C91A-A21F-4414-98E6-812EFBBE1F40}" type="presParOf" srcId="{8DFA53F5-A76F-47A0-B64F-9EEEE5067B14}" destId="{F30F86BA-6021-413D-9153-F86B0F5FD29B}" srcOrd="0" destOrd="0" presId="urn:microsoft.com/office/officeart/2005/8/layout/pList2#1"/>
    <dgm:cxn modelId="{1BD065F0-F3D7-4743-B7D1-278E5F922BEE}" type="presParOf" srcId="{8DFA53F5-A76F-47A0-B64F-9EEEE5067B14}" destId="{720A7FC6-B5BB-467B-BCF2-22907BB53DE6}" srcOrd="1" destOrd="0" presId="urn:microsoft.com/office/officeart/2005/8/layout/pList2#1"/>
    <dgm:cxn modelId="{B89EB2B1-0D2D-4D8A-A521-251627CE7682}" type="presParOf" srcId="{720A7FC6-B5BB-467B-BCF2-22907BB53DE6}" destId="{AE3764A4-EA4A-4F89-A9AE-816DDB058AF2}" srcOrd="0" destOrd="0" presId="urn:microsoft.com/office/officeart/2005/8/layout/pList2#1"/>
    <dgm:cxn modelId="{7F6FAC9F-8F66-4E85-9FDC-82295AD369DC}" type="presParOf" srcId="{AE3764A4-EA4A-4F89-A9AE-816DDB058AF2}" destId="{0F10DC2C-834A-4665-B1A3-8BDF3BC55EC6}" srcOrd="0" destOrd="0" presId="urn:microsoft.com/office/officeart/2005/8/layout/pList2#1"/>
    <dgm:cxn modelId="{677C8838-4587-4BFF-A258-EEC8A5E5ADFA}" type="presParOf" srcId="{AE3764A4-EA4A-4F89-A9AE-816DDB058AF2}" destId="{31D49643-7B9E-4C8C-BDB7-A1F3A6DFB1C1}" srcOrd="1" destOrd="0" presId="urn:microsoft.com/office/officeart/2005/8/layout/pList2#1"/>
    <dgm:cxn modelId="{33F1D0FD-660D-4CF4-B742-C28C9CD664DB}" type="presParOf" srcId="{AE3764A4-EA4A-4F89-A9AE-816DDB058AF2}" destId="{2EE05122-FBF0-430C-BD8C-D6099CE35B4F}" srcOrd="2" destOrd="0" presId="urn:microsoft.com/office/officeart/2005/8/layout/pList2#1"/>
    <dgm:cxn modelId="{9187FACF-71CC-42F8-B426-38A7BC335759}" type="presParOf" srcId="{720A7FC6-B5BB-467B-BCF2-22907BB53DE6}" destId="{056DC9DF-4479-4FFC-817E-6FA239BFCA3D}" srcOrd="1" destOrd="0" presId="urn:microsoft.com/office/officeart/2005/8/layout/pList2#1"/>
    <dgm:cxn modelId="{6B6A6B23-5BCB-4A1C-B75C-948E8CA83065}" type="presParOf" srcId="{720A7FC6-B5BB-467B-BCF2-22907BB53DE6}" destId="{53546392-C680-41A5-B98B-7F5FD5E92AA0}" srcOrd="2" destOrd="0" presId="urn:microsoft.com/office/officeart/2005/8/layout/pList2#1"/>
    <dgm:cxn modelId="{AA5C5E3C-1CBF-4307-8B24-E66EF594713F}" type="presParOf" srcId="{53546392-C680-41A5-B98B-7F5FD5E92AA0}" destId="{6DFF18F4-F233-4D1B-B012-FDF6EF3C7762}" srcOrd="0" destOrd="0" presId="urn:microsoft.com/office/officeart/2005/8/layout/pList2#1"/>
    <dgm:cxn modelId="{E923EF0B-DE1A-4F37-B8B7-533EF7B7D60A}" type="presParOf" srcId="{53546392-C680-41A5-B98B-7F5FD5E92AA0}" destId="{AD888842-4922-4102-9A87-A55F453ECFD0}" srcOrd="1" destOrd="0" presId="urn:microsoft.com/office/officeart/2005/8/layout/pList2#1"/>
    <dgm:cxn modelId="{5FCF0A24-476F-4FE1-97DD-11F8FDD7EBA0}" type="presParOf" srcId="{53546392-C680-41A5-B98B-7F5FD5E92AA0}" destId="{4994670A-2236-4B76-992C-B31691BEFA0A}" srcOrd="2" destOrd="0" presId="urn:microsoft.com/office/officeart/2005/8/layout/pList2#1"/>
    <dgm:cxn modelId="{717009C4-A0C1-4167-A645-7B44BA7F2AF8}" type="presParOf" srcId="{720A7FC6-B5BB-467B-BCF2-22907BB53DE6}" destId="{B23EC363-1A51-426D-B1D9-38AB39539C9A}" srcOrd="3" destOrd="0" presId="urn:microsoft.com/office/officeart/2005/8/layout/pList2#1"/>
    <dgm:cxn modelId="{68B9D6E6-A645-4341-9F12-63C4F38B8A67}" type="presParOf" srcId="{720A7FC6-B5BB-467B-BCF2-22907BB53DE6}" destId="{694A31BC-313D-4263-A364-E1EBB2FFD0AD}" srcOrd="4" destOrd="0" presId="urn:microsoft.com/office/officeart/2005/8/layout/pList2#1"/>
    <dgm:cxn modelId="{D9284D59-B86B-4708-84AD-0DF613CAA4CA}" type="presParOf" srcId="{694A31BC-313D-4263-A364-E1EBB2FFD0AD}" destId="{313EC9C2-FFA6-43A9-B0E3-91E26A09EC35}" srcOrd="0" destOrd="0" presId="urn:microsoft.com/office/officeart/2005/8/layout/pList2#1"/>
    <dgm:cxn modelId="{D1A11C71-194C-424F-833B-41166C854CF1}" type="presParOf" srcId="{694A31BC-313D-4263-A364-E1EBB2FFD0AD}" destId="{BB429B1C-DCD8-45BC-8C0B-CBDCEB45DF79}" srcOrd="1" destOrd="0" presId="urn:microsoft.com/office/officeart/2005/8/layout/pList2#1"/>
    <dgm:cxn modelId="{C2F8B9E8-B36E-4F8B-A5B5-8A67F9E5CC47}" type="presParOf" srcId="{694A31BC-313D-4263-A364-E1EBB2FFD0AD}" destId="{B363F6E5-8EDD-422A-9DDD-6A0F197BBD04}" srcOrd="2" destOrd="0" presId="urn:microsoft.com/office/officeart/2005/8/layout/pList2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6BD9B35-208B-46E6-87B5-BA64B9173F97}" type="doc">
      <dgm:prSet loTypeId="urn:microsoft.com/office/officeart/2005/8/layout/pList2#2" loCatId="list" qsTypeId="urn:microsoft.com/office/officeart/2005/8/quickstyle/simple1" qsCatId="simple" csTypeId="urn:microsoft.com/office/officeart/2005/8/colors/accent2_3" csCatId="accent2" phldr="1"/>
      <dgm:spPr/>
    </dgm:pt>
    <dgm:pt modelId="{3696D643-AA6E-4225-83F6-67E1C659DFF9}">
      <dgm:prSet phldrT="[Текст]"/>
      <dgm:spPr/>
      <dgm:t>
        <a:bodyPr/>
        <a:lstStyle/>
        <a:p>
          <a:r>
            <a:rPr lang="ru-RU" dirty="0" smtClean="0"/>
            <a:t>2022</a:t>
          </a:r>
        </a:p>
        <a:p>
          <a:r>
            <a:rPr lang="ru-RU" dirty="0" smtClean="0"/>
            <a:t>231,0</a:t>
          </a:r>
        </a:p>
        <a:p>
          <a:r>
            <a:rPr lang="ru-RU" dirty="0" smtClean="0"/>
            <a:t>2023</a:t>
          </a:r>
        </a:p>
        <a:p>
          <a:r>
            <a:rPr lang="ru-RU" dirty="0" smtClean="0"/>
            <a:t>237,0</a:t>
          </a:r>
        </a:p>
        <a:p>
          <a:r>
            <a:rPr lang="ru-RU" dirty="0" smtClean="0"/>
            <a:t>2024</a:t>
          </a:r>
        </a:p>
        <a:p>
          <a:r>
            <a:rPr lang="ru-RU" dirty="0" smtClean="0"/>
            <a:t>245,0</a:t>
          </a:r>
          <a:endParaRPr lang="ru-RU" dirty="0"/>
        </a:p>
      </dgm:t>
    </dgm:pt>
    <dgm:pt modelId="{FF4842E7-2E98-4B93-9F51-537A85EC70D4}" type="parTrans" cxnId="{BA966620-128A-4D1F-8AD0-32C12C2B2DBD}">
      <dgm:prSet/>
      <dgm:spPr/>
      <dgm:t>
        <a:bodyPr/>
        <a:lstStyle/>
        <a:p>
          <a:endParaRPr lang="ru-RU"/>
        </a:p>
      </dgm:t>
    </dgm:pt>
    <dgm:pt modelId="{4580749D-6D16-4A50-ACC2-A6DA1238342C}" type="sibTrans" cxnId="{BA966620-128A-4D1F-8AD0-32C12C2B2DBD}">
      <dgm:prSet/>
      <dgm:spPr/>
      <dgm:t>
        <a:bodyPr/>
        <a:lstStyle/>
        <a:p>
          <a:endParaRPr lang="ru-RU"/>
        </a:p>
      </dgm:t>
    </dgm:pt>
    <dgm:pt modelId="{3A75D213-65FF-4A52-8731-2161A69B1287}">
      <dgm:prSet phldrT="[Текст]"/>
      <dgm:spPr/>
      <dgm:t>
        <a:bodyPr/>
        <a:lstStyle/>
        <a:p>
          <a:r>
            <a:rPr lang="ru-RU" dirty="0" smtClean="0"/>
            <a:t>2022</a:t>
          </a:r>
        </a:p>
        <a:p>
          <a:r>
            <a:rPr lang="ru-RU" dirty="0" smtClean="0"/>
            <a:t>3240,0</a:t>
          </a:r>
        </a:p>
        <a:p>
          <a:r>
            <a:rPr lang="ru-RU" dirty="0" smtClean="0"/>
            <a:t>2023</a:t>
          </a:r>
        </a:p>
        <a:p>
          <a:r>
            <a:rPr lang="ru-RU" dirty="0" smtClean="0"/>
            <a:t>3268,0</a:t>
          </a:r>
        </a:p>
        <a:p>
          <a:r>
            <a:rPr lang="ru-RU" dirty="0" smtClean="0"/>
            <a:t>2024</a:t>
          </a:r>
        </a:p>
        <a:p>
          <a:r>
            <a:rPr lang="ru-RU" dirty="0" smtClean="0"/>
            <a:t>3300,0</a:t>
          </a:r>
          <a:endParaRPr lang="ru-RU" dirty="0"/>
        </a:p>
      </dgm:t>
    </dgm:pt>
    <dgm:pt modelId="{BF12D416-8713-42FD-9EFF-4B2AF09AE939}" type="parTrans" cxnId="{DBE4281D-7626-4FF2-9177-E4758816CA25}">
      <dgm:prSet/>
      <dgm:spPr/>
      <dgm:t>
        <a:bodyPr/>
        <a:lstStyle/>
        <a:p>
          <a:endParaRPr lang="ru-RU"/>
        </a:p>
      </dgm:t>
    </dgm:pt>
    <dgm:pt modelId="{359782EF-56E3-42F9-A086-DFCFFDC38445}" type="sibTrans" cxnId="{DBE4281D-7626-4FF2-9177-E4758816CA25}">
      <dgm:prSet/>
      <dgm:spPr/>
      <dgm:t>
        <a:bodyPr/>
        <a:lstStyle/>
        <a:p>
          <a:endParaRPr lang="ru-RU"/>
        </a:p>
      </dgm:t>
    </dgm:pt>
    <dgm:pt modelId="{8DFA53F5-A76F-47A0-B64F-9EEEE5067B14}" type="pres">
      <dgm:prSet presAssocID="{C6BD9B35-208B-46E6-87B5-BA64B9173F97}" presName="Name0" presStyleCnt="0">
        <dgm:presLayoutVars>
          <dgm:dir/>
          <dgm:resizeHandles val="exact"/>
        </dgm:presLayoutVars>
      </dgm:prSet>
      <dgm:spPr/>
    </dgm:pt>
    <dgm:pt modelId="{F30F86BA-6021-413D-9153-F86B0F5FD29B}" type="pres">
      <dgm:prSet presAssocID="{C6BD9B35-208B-46E6-87B5-BA64B9173F97}" presName="bkgdShp" presStyleLbl="alignAccFollowNode1" presStyleIdx="0" presStyleCnt="1"/>
      <dgm:spPr/>
    </dgm:pt>
    <dgm:pt modelId="{720A7FC6-B5BB-467B-BCF2-22907BB53DE6}" type="pres">
      <dgm:prSet presAssocID="{C6BD9B35-208B-46E6-87B5-BA64B9173F97}" presName="linComp" presStyleCnt="0"/>
      <dgm:spPr/>
    </dgm:pt>
    <dgm:pt modelId="{AE3764A4-EA4A-4F89-A9AE-816DDB058AF2}" type="pres">
      <dgm:prSet presAssocID="{3696D643-AA6E-4225-83F6-67E1C659DFF9}" presName="compNode" presStyleCnt="0"/>
      <dgm:spPr/>
    </dgm:pt>
    <dgm:pt modelId="{0F10DC2C-834A-4665-B1A3-8BDF3BC55EC6}" type="pres">
      <dgm:prSet presAssocID="{3696D643-AA6E-4225-83F6-67E1C659DFF9}" presName="node" presStyleLbl="node1" presStyleIdx="0" presStyleCnt="2" custScaleX="64585" custScaleY="100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D49643-7B9E-4C8C-BDB7-A1F3A6DFB1C1}" type="pres">
      <dgm:prSet presAssocID="{3696D643-AA6E-4225-83F6-67E1C659DFF9}" presName="invisiNode" presStyleLbl="node1" presStyleIdx="0" presStyleCnt="2"/>
      <dgm:spPr/>
    </dgm:pt>
    <dgm:pt modelId="{2EE05122-FBF0-430C-BD8C-D6099CE35B4F}" type="pres">
      <dgm:prSet presAssocID="{3696D643-AA6E-4225-83F6-67E1C659DFF9}" presName="imagNode" presStyleLbl="fgImgPlace1" presStyleIdx="0" presStyleCnt="2" custScaleX="69870" custScaleY="9982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</dgm:spPr>
    </dgm:pt>
    <dgm:pt modelId="{056DC9DF-4479-4FFC-817E-6FA239BFCA3D}" type="pres">
      <dgm:prSet presAssocID="{4580749D-6D16-4A50-ACC2-A6DA1238342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3546392-C680-41A5-B98B-7F5FD5E92AA0}" type="pres">
      <dgm:prSet presAssocID="{3A75D213-65FF-4A52-8731-2161A69B1287}" presName="compNode" presStyleCnt="0"/>
      <dgm:spPr/>
    </dgm:pt>
    <dgm:pt modelId="{6DFF18F4-F233-4D1B-B012-FDF6EF3C7762}" type="pres">
      <dgm:prSet presAssocID="{3A75D213-65FF-4A52-8731-2161A69B1287}" presName="node" presStyleLbl="node1" presStyleIdx="1" presStyleCnt="2" custScaleX="63651" custScaleY="1014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888842-4922-4102-9A87-A55F453ECFD0}" type="pres">
      <dgm:prSet presAssocID="{3A75D213-65FF-4A52-8731-2161A69B1287}" presName="invisiNode" presStyleLbl="node1" presStyleIdx="1" presStyleCnt="2"/>
      <dgm:spPr/>
    </dgm:pt>
    <dgm:pt modelId="{4994670A-2236-4B76-992C-B31691BEFA0A}" type="pres">
      <dgm:prSet presAssocID="{3A75D213-65FF-4A52-8731-2161A69B1287}" presName="imagNode" presStyleLbl="fgImgPlace1" presStyleIdx="1" presStyleCnt="2" custScaleX="62787" custScaleY="10841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</dgm:ptLst>
  <dgm:cxnLst>
    <dgm:cxn modelId="{FA6EE3E6-B140-4F36-BD8E-0461CA761498}" type="presOf" srcId="{3696D643-AA6E-4225-83F6-67E1C659DFF9}" destId="{0F10DC2C-834A-4665-B1A3-8BDF3BC55EC6}" srcOrd="0" destOrd="0" presId="urn:microsoft.com/office/officeart/2005/8/layout/pList2#2"/>
    <dgm:cxn modelId="{E2CB2ED9-6E8D-4593-8613-B4EE5912A98F}" type="presOf" srcId="{3A75D213-65FF-4A52-8731-2161A69B1287}" destId="{6DFF18F4-F233-4D1B-B012-FDF6EF3C7762}" srcOrd="0" destOrd="0" presId="urn:microsoft.com/office/officeart/2005/8/layout/pList2#2"/>
    <dgm:cxn modelId="{2779465E-00E8-4B89-A7F8-7DCAE94A89FD}" type="presOf" srcId="{C6BD9B35-208B-46E6-87B5-BA64B9173F97}" destId="{8DFA53F5-A76F-47A0-B64F-9EEEE5067B14}" srcOrd="0" destOrd="0" presId="urn:microsoft.com/office/officeart/2005/8/layout/pList2#2"/>
    <dgm:cxn modelId="{BABFFE22-97C0-4171-A658-8AFA93AD96F3}" type="presOf" srcId="{4580749D-6D16-4A50-ACC2-A6DA1238342C}" destId="{056DC9DF-4479-4FFC-817E-6FA239BFCA3D}" srcOrd="0" destOrd="0" presId="urn:microsoft.com/office/officeart/2005/8/layout/pList2#2"/>
    <dgm:cxn modelId="{BA966620-128A-4D1F-8AD0-32C12C2B2DBD}" srcId="{C6BD9B35-208B-46E6-87B5-BA64B9173F97}" destId="{3696D643-AA6E-4225-83F6-67E1C659DFF9}" srcOrd="0" destOrd="0" parTransId="{FF4842E7-2E98-4B93-9F51-537A85EC70D4}" sibTransId="{4580749D-6D16-4A50-ACC2-A6DA1238342C}"/>
    <dgm:cxn modelId="{DBE4281D-7626-4FF2-9177-E4758816CA25}" srcId="{C6BD9B35-208B-46E6-87B5-BA64B9173F97}" destId="{3A75D213-65FF-4A52-8731-2161A69B1287}" srcOrd="1" destOrd="0" parTransId="{BF12D416-8713-42FD-9EFF-4B2AF09AE939}" sibTransId="{359782EF-56E3-42F9-A086-DFCFFDC38445}"/>
    <dgm:cxn modelId="{E701C91A-A21F-4414-98E6-812EFBBE1F40}" type="presParOf" srcId="{8DFA53F5-A76F-47A0-B64F-9EEEE5067B14}" destId="{F30F86BA-6021-413D-9153-F86B0F5FD29B}" srcOrd="0" destOrd="0" presId="urn:microsoft.com/office/officeart/2005/8/layout/pList2#2"/>
    <dgm:cxn modelId="{1BD065F0-F3D7-4743-B7D1-278E5F922BEE}" type="presParOf" srcId="{8DFA53F5-A76F-47A0-B64F-9EEEE5067B14}" destId="{720A7FC6-B5BB-467B-BCF2-22907BB53DE6}" srcOrd="1" destOrd="0" presId="urn:microsoft.com/office/officeart/2005/8/layout/pList2#2"/>
    <dgm:cxn modelId="{B89EB2B1-0D2D-4D8A-A521-251627CE7682}" type="presParOf" srcId="{720A7FC6-B5BB-467B-BCF2-22907BB53DE6}" destId="{AE3764A4-EA4A-4F89-A9AE-816DDB058AF2}" srcOrd="0" destOrd="0" presId="urn:microsoft.com/office/officeart/2005/8/layout/pList2#2"/>
    <dgm:cxn modelId="{7F6FAC9F-8F66-4E85-9FDC-82295AD369DC}" type="presParOf" srcId="{AE3764A4-EA4A-4F89-A9AE-816DDB058AF2}" destId="{0F10DC2C-834A-4665-B1A3-8BDF3BC55EC6}" srcOrd="0" destOrd="0" presId="urn:microsoft.com/office/officeart/2005/8/layout/pList2#2"/>
    <dgm:cxn modelId="{677C8838-4587-4BFF-A258-EEC8A5E5ADFA}" type="presParOf" srcId="{AE3764A4-EA4A-4F89-A9AE-816DDB058AF2}" destId="{31D49643-7B9E-4C8C-BDB7-A1F3A6DFB1C1}" srcOrd="1" destOrd="0" presId="urn:microsoft.com/office/officeart/2005/8/layout/pList2#2"/>
    <dgm:cxn modelId="{33F1D0FD-660D-4CF4-B742-C28C9CD664DB}" type="presParOf" srcId="{AE3764A4-EA4A-4F89-A9AE-816DDB058AF2}" destId="{2EE05122-FBF0-430C-BD8C-D6099CE35B4F}" srcOrd="2" destOrd="0" presId="urn:microsoft.com/office/officeart/2005/8/layout/pList2#2"/>
    <dgm:cxn modelId="{9187FACF-71CC-42F8-B426-38A7BC335759}" type="presParOf" srcId="{720A7FC6-B5BB-467B-BCF2-22907BB53DE6}" destId="{056DC9DF-4479-4FFC-817E-6FA239BFCA3D}" srcOrd="1" destOrd="0" presId="urn:microsoft.com/office/officeart/2005/8/layout/pList2#2"/>
    <dgm:cxn modelId="{6B6A6B23-5BCB-4A1C-B75C-948E8CA83065}" type="presParOf" srcId="{720A7FC6-B5BB-467B-BCF2-22907BB53DE6}" destId="{53546392-C680-41A5-B98B-7F5FD5E92AA0}" srcOrd="2" destOrd="0" presId="urn:microsoft.com/office/officeart/2005/8/layout/pList2#2"/>
    <dgm:cxn modelId="{AA5C5E3C-1CBF-4307-8B24-E66EF594713F}" type="presParOf" srcId="{53546392-C680-41A5-B98B-7F5FD5E92AA0}" destId="{6DFF18F4-F233-4D1B-B012-FDF6EF3C7762}" srcOrd="0" destOrd="0" presId="urn:microsoft.com/office/officeart/2005/8/layout/pList2#2"/>
    <dgm:cxn modelId="{E923EF0B-DE1A-4F37-B8B7-533EF7B7D60A}" type="presParOf" srcId="{53546392-C680-41A5-B98B-7F5FD5E92AA0}" destId="{AD888842-4922-4102-9A87-A55F453ECFD0}" srcOrd="1" destOrd="0" presId="urn:microsoft.com/office/officeart/2005/8/layout/pList2#2"/>
    <dgm:cxn modelId="{5FCF0A24-476F-4FE1-97DD-11F8FDD7EBA0}" type="presParOf" srcId="{53546392-C680-41A5-B98B-7F5FD5E92AA0}" destId="{4994670A-2236-4B76-992C-B31691BEFA0A}" srcOrd="2" destOrd="0" presId="urn:microsoft.com/office/officeart/2005/8/layout/pList2#2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6BD9B35-208B-46E6-87B5-BA64B9173F97}" type="doc">
      <dgm:prSet loTypeId="urn:microsoft.com/office/officeart/2005/8/layout/pList2#3" loCatId="list" qsTypeId="urn:microsoft.com/office/officeart/2005/8/quickstyle/simple1" qsCatId="simple" csTypeId="urn:microsoft.com/office/officeart/2005/8/colors/accent2_3" csCatId="accent2" phldr="1"/>
      <dgm:spPr/>
    </dgm:pt>
    <dgm:pt modelId="{3696D643-AA6E-4225-83F6-67E1C659DFF9}">
      <dgm:prSet phldrT="[Текст]"/>
      <dgm:spPr/>
      <dgm:t>
        <a:bodyPr/>
        <a:lstStyle/>
        <a:p>
          <a:r>
            <a:rPr lang="ru-RU" dirty="0" smtClean="0"/>
            <a:t>2022</a:t>
          </a:r>
        </a:p>
        <a:p>
          <a:r>
            <a:rPr lang="ru-RU" dirty="0" smtClean="0"/>
            <a:t>2 448,0</a:t>
          </a:r>
        </a:p>
        <a:p>
          <a:r>
            <a:rPr lang="ru-RU" dirty="0" smtClean="0"/>
            <a:t>2023</a:t>
          </a:r>
        </a:p>
        <a:p>
          <a:r>
            <a:rPr lang="ru-RU" dirty="0" smtClean="0"/>
            <a:t>2 472,5</a:t>
          </a:r>
        </a:p>
        <a:p>
          <a:r>
            <a:rPr lang="ru-RU" dirty="0" smtClean="0"/>
            <a:t>2024</a:t>
          </a:r>
        </a:p>
        <a:p>
          <a:r>
            <a:rPr lang="ru-RU" dirty="0" smtClean="0"/>
            <a:t>2 496,5</a:t>
          </a:r>
          <a:endParaRPr lang="ru-RU" dirty="0"/>
        </a:p>
      </dgm:t>
    </dgm:pt>
    <dgm:pt modelId="{FF4842E7-2E98-4B93-9F51-537A85EC70D4}" type="parTrans" cxnId="{BA966620-128A-4D1F-8AD0-32C12C2B2DBD}">
      <dgm:prSet/>
      <dgm:spPr/>
      <dgm:t>
        <a:bodyPr/>
        <a:lstStyle/>
        <a:p>
          <a:endParaRPr lang="ru-RU"/>
        </a:p>
      </dgm:t>
    </dgm:pt>
    <dgm:pt modelId="{4580749D-6D16-4A50-ACC2-A6DA1238342C}" type="sibTrans" cxnId="{BA966620-128A-4D1F-8AD0-32C12C2B2DBD}">
      <dgm:prSet/>
      <dgm:spPr/>
      <dgm:t>
        <a:bodyPr/>
        <a:lstStyle/>
        <a:p>
          <a:endParaRPr lang="ru-RU"/>
        </a:p>
      </dgm:t>
    </dgm:pt>
    <dgm:pt modelId="{8DFA53F5-A76F-47A0-B64F-9EEEE5067B14}" type="pres">
      <dgm:prSet presAssocID="{C6BD9B35-208B-46E6-87B5-BA64B9173F97}" presName="Name0" presStyleCnt="0">
        <dgm:presLayoutVars>
          <dgm:dir/>
          <dgm:resizeHandles val="exact"/>
        </dgm:presLayoutVars>
      </dgm:prSet>
      <dgm:spPr/>
    </dgm:pt>
    <dgm:pt modelId="{F30F86BA-6021-413D-9153-F86B0F5FD29B}" type="pres">
      <dgm:prSet presAssocID="{C6BD9B35-208B-46E6-87B5-BA64B9173F97}" presName="bkgdShp" presStyleLbl="alignAccFollowNode1" presStyleIdx="0" presStyleCnt="1"/>
      <dgm:spPr/>
    </dgm:pt>
    <dgm:pt modelId="{720A7FC6-B5BB-467B-BCF2-22907BB53DE6}" type="pres">
      <dgm:prSet presAssocID="{C6BD9B35-208B-46E6-87B5-BA64B9173F97}" presName="linComp" presStyleCnt="0"/>
      <dgm:spPr/>
    </dgm:pt>
    <dgm:pt modelId="{AE3764A4-EA4A-4F89-A9AE-816DDB058AF2}" type="pres">
      <dgm:prSet presAssocID="{3696D643-AA6E-4225-83F6-67E1C659DFF9}" presName="compNode" presStyleCnt="0"/>
      <dgm:spPr/>
    </dgm:pt>
    <dgm:pt modelId="{0F10DC2C-834A-4665-B1A3-8BDF3BC55EC6}" type="pres">
      <dgm:prSet presAssocID="{3696D643-AA6E-4225-83F6-67E1C659DFF9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D49643-7B9E-4C8C-BDB7-A1F3A6DFB1C1}" type="pres">
      <dgm:prSet presAssocID="{3696D643-AA6E-4225-83F6-67E1C659DFF9}" presName="invisiNode" presStyleLbl="node1" presStyleIdx="0" presStyleCnt="1"/>
      <dgm:spPr/>
    </dgm:pt>
    <dgm:pt modelId="{2EE05122-FBF0-430C-BD8C-D6099CE35B4F}" type="pres">
      <dgm:prSet presAssocID="{3696D643-AA6E-4225-83F6-67E1C659DFF9}" presName="imagNode" presStyleLbl="fgImgPlace1" presStyleIdx="0" presStyleCnt="1" custScaleX="10648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67000" r="-67000"/>
          </a:stretch>
        </a:blipFill>
      </dgm:spPr>
    </dgm:pt>
  </dgm:ptLst>
  <dgm:cxnLst>
    <dgm:cxn modelId="{FA6EE3E6-B140-4F36-BD8E-0461CA761498}" type="presOf" srcId="{3696D643-AA6E-4225-83F6-67E1C659DFF9}" destId="{0F10DC2C-834A-4665-B1A3-8BDF3BC55EC6}" srcOrd="0" destOrd="0" presId="urn:microsoft.com/office/officeart/2005/8/layout/pList2#3"/>
    <dgm:cxn modelId="{2779465E-00E8-4B89-A7F8-7DCAE94A89FD}" type="presOf" srcId="{C6BD9B35-208B-46E6-87B5-BA64B9173F97}" destId="{8DFA53F5-A76F-47A0-B64F-9EEEE5067B14}" srcOrd="0" destOrd="0" presId="urn:microsoft.com/office/officeart/2005/8/layout/pList2#3"/>
    <dgm:cxn modelId="{BA966620-128A-4D1F-8AD0-32C12C2B2DBD}" srcId="{C6BD9B35-208B-46E6-87B5-BA64B9173F97}" destId="{3696D643-AA6E-4225-83F6-67E1C659DFF9}" srcOrd="0" destOrd="0" parTransId="{FF4842E7-2E98-4B93-9F51-537A85EC70D4}" sibTransId="{4580749D-6D16-4A50-ACC2-A6DA1238342C}"/>
    <dgm:cxn modelId="{E701C91A-A21F-4414-98E6-812EFBBE1F40}" type="presParOf" srcId="{8DFA53F5-A76F-47A0-B64F-9EEEE5067B14}" destId="{F30F86BA-6021-413D-9153-F86B0F5FD29B}" srcOrd="0" destOrd="0" presId="urn:microsoft.com/office/officeart/2005/8/layout/pList2#3"/>
    <dgm:cxn modelId="{1BD065F0-F3D7-4743-B7D1-278E5F922BEE}" type="presParOf" srcId="{8DFA53F5-A76F-47A0-B64F-9EEEE5067B14}" destId="{720A7FC6-B5BB-467B-BCF2-22907BB53DE6}" srcOrd="1" destOrd="0" presId="urn:microsoft.com/office/officeart/2005/8/layout/pList2#3"/>
    <dgm:cxn modelId="{B89EB2B1-0D2D-4D8A-A521-251627CE7682}" type="presParOf" srcId="{720A7FC6-B5BB-467B-BCF2-22907BB53DE6}" destId="{AE3764A4-EA4A-4F89-A9AE-816DDB058AF2}" srcOrd="0" destOrd="0" presId="urn:microsoft.com/office/officeart/2005/8/layout/pList2#3"/>
    <dgm:cxn modelId="{7F6FAC9F-8F66-4E85-9FDC-82295AD369DC}" type="presParOf" srcId="{AE3764A4-EA4A-4F89-A9AE-816DDB058AF2}" destId="{0F10DC2C-834A-4665-B1A3-8BDF3BC55EC6}" srcOrd="0" destOrd="0" presId="urn:microsoft.com/office/officeart/2005/8/layout/pList2#3"/>
    <dgm:cxn modelId="{677C8838-4587-4BFF-A258-EEC8A5E5ADFA}" type="presParOf" srcId="{AE3764A4-EA4A-4F89-A9AE-816DDB058AF2}" destId="{31D49643-7B9E-4C8C-BDB7-A1F3A6DFB1C1}" srcOrd="1" destOrd="0" presId="urn:microsoft.com/office/officeart/2005/8/layout/pList2#3"/>
    <dgm:cxn modelId="{33F1D0FD-660D-4CF4-B742-C28C9CD664DB}" type="presParOf" srcId="{AE3764A4-EA4A-4F89-A9AE-816DDB058AF2}" destId="{2EE05122-FBF0-430C-BD8C-D6099CE35B4F}" srcOrd="2" destOrd="0" presId="urn:microsoft.com/office/officeart/2005/8/layout/pList2#3"/>
  </dgm:cxnLst>
  <dgm:bg/>
  <dgm:whole/>
  <dgm:extLst>
    <a:ext uri="http://schemas.microsoft.com/office/drawing/2008/diagram">
      <dsp:dataModelExt xmlns="" xmlns:dsp="http://schemas.microsoft.com/office/drawing/2008/diagram" relId="rId1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6BD9B35-208B-46E6-87B5-BA64B9173F97}" type="doc">
      <dgm:prSet loTypeId="urn:microsoft.com/office/officeart/2005/8/layout/pList2#4" loCatId="list" qsTypeId="urn:microsoft.com/office/officeart/2005/8/quickstyle/simple1" qsCatId="simple" csTypeId="urn:microsoft.com/office/officeart/2005/8/colors/accent2_3" csCatId="accent2" phldr="1"/>
      <dgm:spPr/>
    </dgm:pt>
    <dgm:pt modelId="{3696D643-AA6E-4225-83F6-67E1C659DFF9}">
      <dgm:prSet phldrT="[Текст]"/>
      <dgm:spPr/>
      <dgm:t>
        <a:bodyPr/>
        <a:lstStyle/>
        <a:p>
          <a:r>
            <a:rPr lang="ru-RU" dirty="0" smtClean="0"/>
            <a:t>2022</a:t>
          </a:r>
        </a:p>
        <a:p>
          <a:r>
            <a:rPr lang="ru-RU" dirty="0" smtClean="0"/>
            <a:t>2 724,1</a:t>
          </a:r>
        </a:p>
        <a:p>
          <a:r>
            <a:rPr lang="ru-RU" dirty="0" smtClean="0"/>
            <a:t>2023</a:t>
          </a:r>
        </a:p>
        <a:p>
          <a:r>
            <a:rPr lang="ru-RU" dirty="0" smtClean="0"/>
            <a:t>2724,1</a:t>
          </a:r>
        </a:p>
        <a:p>
          <a:r>
            <a:rPr lang="ru-RU" dirty="0" smtClean="0"/>
            <a:t>2024</a:t>
          </a:r>
        </a:p>
        <a:p>
          <a:r>
            <a:rPr lang="ru-RU" dirty="0" smtClean="0"/>
            <a:t>3021,5</a:t>
          </a:r>
          <a:endParaRPr lang="ru-RU" dirty="0"/>
        </a:p>
      </dgm:t>
    </dgm:pt>
    <dgm:pt modelId="{FF4842E7-2E98-4B93-9F51-537A85EC70D4}" type="parTrans" cxnId="{BA966620-128A-4D1F-8AD0-32C12C2B2DBD}">
      <dgm:prSet/>
      <dgm:spPr/>
      <dgm:t>
        <a:bodyPr/>
        <a:lstStyle/>
        <a:p>
          <a:endParaRPr lang="ru-RU"/>
        </a:p>
      </dgm:t>
    </dgm:pt>
    <dgm:pt modelId="{4580749D-6D16-4A50-ACC2-A6DA1238342C}" type="sibTrans" cxnId="{BA966620-128A-4D1F-8AD0-32C12C2B2DBD}">
      <dgm:prSet/>
      <dgm:spPr/>
      <dgm:t>
        <a:bodyPr/>
        <a:lstStyle/>
        <a:p>
          <a:endParaRPr lang="ru-RU"/>
        </a:p>
      </dgm:t>
    </dgm:pt>
    <dgm:pt modelId="{3A75D213-65FF-4A52-8731-2161A69B1287}">
      <dgm:prSet phldrT="[Текст]"/>
      <dgm:spPr/>
      <dgm:t>
        <a:bodyPr/>
        <a:lstStyle/>
        <a:p>
          <a:r>
            <a:rPr lang="ru-RU" dirty="0" smtClean="0"/>
            <a:t>2022</a:t>
          </a:r>
        </a:p>
        <a:p>
          <a:r>
            <a:rPr lang="ru-RU" dirty="0" smtClean="0"/>
            <a:t>897,9</a:t>
          </a:r>
        </a:p>
        <a:p>
          <a:r>
            <a:rPr lang="ru-RU" dirty="0" smtClean="0"/>
            <a:t>2023 </a:t>
          </a:r>
        </a:p>
        <a:p>
          <a:r>
            <a:rPr lang="ru-RU" dirty="0" smtClean="0"/>
            <a:t>897,9</a:t>
          </a:r>
        </a:p>
        <a:p>
          <a:r>
            <a:rPr lang="ru-RU" dirty="0" smtClean="0"/>
            <a:t>2024</a:t>
          </a:r>
        </a:p>
        <a:p>
          <a:r>
            <a:rPr lang="ru-RU" dirty="0" smtClean="0"/>
            <a:t>897,9</a:t>
          </a:r>
          <a:endParaRPr lang="ru-RU" dirty="0"/>
        </a:p>
      </dgm:t>
    </dgm:pt>
    <dgm:pt modelId="{BF12D416-8713-42FD-9EFF-4B2AF09AE939}" type="parTrans" cxnId="{DBE4281D-7626-4FF2-9177-E4758816CA25}">
      <dgm:prSet/>
      <dgm:spPr/>
      <dgm:t>
        <a:bodyPr/>
        <a:lstStyle/>
        <a:p>
          <a:endParaRPr lang="ru-RU"/>
        </a:p>
      </dgm:t>
    </dgm:pt>
    <dgm:pt modelId="{359782EF-56E3-42F9-A086-DFCFFDC38445}" type="sibTrans" cxnId="{DBE4281D-7626-4FF2-9177-E4758816CA25}">
      <dgm:prSet/>
      <dgm:spPr/>
      <dgm:t>
        <a:bodyPr/>
        <a:lstStyle/>
        <a:p>
          <a:endParaRPr lang="ru-RU"/>
        </a:p>
      </dgm:t>
    </dgm:pt>
    <dgm:pt modelId="{9EE61847-9DCC-46BC-89A9-0E65C4CFFB13}">
      <dgm:prSet phldrT="[Текст]"/>
      <dgm:spPr/>
      <dgm:t>
        <a:bodyPr/>
        <a:lstStyle/>
        <a:p>
          <a:r>
            <a:rPr lang="ru-RU" dirty="0" smtClean="0"/>
            <a:t>2022</a:t>
          </a:r>
        </a:p>
        <a:p>
          <a:r>
            <a:rPr lang="ru-RU" dirty="0" smtClean="0"/>
            <a:t>1526,2</a:t>
          </a:r>
        </a:p>
        <a:p>
          <a:r>
            <a:rPr lang="ru-RU" dirty="0" smtClean="0"/>
            <a:t>2023</a:t>
          </a:r>
        </a:p>
        <a:p>
          <a:r>
            <a:rPr lang="ru-RU" dirty="0" smtClean="0"/>
            <a:t>1526,2</a:t>
          </a:r>
        </a:p>
        <a:p>
          <a:r>
            <a:rPr lang="ru-RU" dirty="0" smtClean="0"/>
            <a:t>2024</a:t>
          </a:r>
        </a:p>
        <a:p>
          <a:r>
            <a:rPr lang="ru-RU" dirty="0" smtClean="0"/>
            <a:t>1526,2</a:t>
          </a:r>
          <a:endParaRPr lang="ru-RU" dirty="0"/>
        </a:p>
      </dgm:t>
    </dgm:pt>
    <dgm:pt modelId="{6B6F9813-BFB0-4229-9E75-E83FDBFDB5AE}" type="parTrans" cxnId="{F41F4DCC-5F34-48BD-9289-61731C88904E}">
      <dgm:prSet/>
      <dgm:spPr/>
      <dgm:t>
        <a:bodyPr/>
        <a:lstStyle/>
        <a:p>
          <a:endParaRPr lang="ru-RU"/>
        </a:p>
      </dgm:t>
    </dgm:pt>
    <dgm:pt modelId="{8A463F1A-ACD9-4677-B92E-85B50FC20250}" type="sibTrans" cxnId="{F41F4DCC-5F34-48BD-9289-61731C88904E}">
      <dgm:prSet/>
      <dgm:spPr/>
      <dgm:t>
        <a:bodyPr/>
        <a:lstStyle/>
        <a:p>
          <a:endParaRPr lang="ru-RU"/>
        </a:p>
      </dgm:t>
    </dgm:pt>
    <dgm:pt modelId="{8DFA53F5-A76F-47A0-B64F-9EEEE5067B14}" type="pres">
      <dgm:prSet presAssocID="{C6BD9B35-208B-46E6-87B5-BA64B9173F97}" presName="Name0" presStyleCnt="0">
        <dgm:presLayoutVars>
          <dgm:dir/>
          <dgm:resizeHandles val="exact"/>
        </dgm:presLayoutVars>
      </dgm:prSet>
      <dgm:spPr/>
    </dgm:pt>
    <dgm:pt modelId="{F30F86BA-6021-413D-9153-F86B0F5FD29B}" type="pres">
      <dgm:prSet presAssocID="{C6BD9B35-208B-46E6-87B5-BA64B9173F97}" presName="bkgdShp" presStyleLbl="alignAccFollowNode1" presStyleIdx="0" presStyleCnt="1"/>
      <dgm:spPr/>
    </dgm:pt>
    <dgm:pt modelId="{720A7FC6-B5BB-467B-BCF2-22907BB53DE6}" type="pres">
      <dgm:prSet presAssocID="{C6BD9B35-208B-46E6-87B5-BA64B9173F97}" presName="linComp" presStyleCnt="0"/>
      <dgm:spPr/>
    </dgm:pt>
    <dgm:pt modelId="{AE3764A4-EA4A-4F89-A9AE-816DDB058AF2}" type="pres">
      <dgm:prSet presAssocID="{3696D643-AA6E-4225-83F6-67E1C659DFF9}" presName="compNode" presStyleCnt="0"/>
      <dgm:spPr/>
    </dgm:pt>
    <dgm:pt modelId="{0F10DC2C-834A-4665-B1A3-8BDF3BC55EC6}" type="pres">
      <dgm:prSet presAssocID="{3696D643-AA6E-4225-83F6-67E1C659DFF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D49643-7B9E-4C8C-BDB7-A1F3A6DFB1C1}" type="pres">
      <dgm:prSet presAssocID="{3696D643-AA6E-4225-83F6-67E1C659DFF9}" presName="invisiNode" presStyleLbl="node1" presStyleIdx="0" presStyleCnt="3"/>
      <dgm:spPr/>
    </dgm:pt>
    <dgm:pt modelId="{2EE05122-FBF0-430C-BD8C-D6099CE35B4F}" type="pres">
      <dgm:prSet presAssocID="{3696D643-AA6E-4225-83F6-67E1C659DFF9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</dgm:spPr>
    </dgm:pt>
    <dgm:pt modelId="{056DC9DF-4479-4FFC-817E-6FA239BFCA3D}" type="pres">
      <dgm:prSet presAssocID="{4580749D-6D16-4A50-ACC2-A6DA1238342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3546392-C680-41A5-B98B-7F5FD5E92AA0}" type="pres">
      <dgm:prSet presAssocID="{3A75D213-65FF-4A52-8731-2161A69B1287}" presName="compNode" presStyleCnt="0"/>
      <dgm:spPr/>
    </dgm:pt>
    <dgm:pt modelId="{6DFF18F4-F233-4D1B-B012-FDF6EF3C7762}" type="pres">
      <dgm:prSet presAssocID="{3A75D213-65FF-4A52-8731-2161A69B128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888842-4922-4102-9A87-A55F453ECFD0}" type="pres">
      <dgm:prSet presAssocID="{3A75D213-65FF-4A52-8731-2161A69B1287}" presName="invisiNode" presStyleLbl="node1" presStyleIdx="1" presStyleCnt="3"/>
      <dgm:spPr/>
    </dgm:pt>
    <dgm:pt modelId="{4994670A-2236-4B76-992C-B31691BEFA0A}" type="pres">
      <dgm:prSet presAssocID="{3A75D213-65FF-4A52-8731-2161A69B1287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6000" r="-76000"/>
          </a:stretch>
        </a:blipFill>
      </dgm:spPr>
    </dgm:pt>
    <dgm:pt modelId="{B23EC363-1A51-426D-B1D9-38AB39539C9A}" type="pres">
      <dgm:prSet presAssocID="{359782EF-56E3-42F9-A086-DFCFFDC3844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94A31BC-313D-4263-A364-E1EBB2FFD0AD}" type="pres">
      <dgm:prSet presAssocID="{9EE61847-9DCC-46BC-89A9-0E65C4CFFB13}" presName="compNode" presStyleCnt="0"/>
      <dgm:spPr/>
    </dgm:pt>
    <dgm:pt modelId="{313EC9C2-FFA6-43A9-B0E3-91E26A09EC35}" type="pres">
      <dgm:prSet presAssocID="{9EE61847-9DCC-46BC-89A9-0E65C4CFFB1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29B1C-DCD8-45BC-8C0B-CBDCEB45DF79}" type="pres">
      <dgm:prSet presAssocID="{9EE61847-9DCC-46BC-89A9-0E65C4CFFB13}" presName="invisiNode" presStyleLbl="node1" presStyleIdx="2" presStyleCnt="3"/>
      <dgm:spPr/>
    </dgm:pt>
    <dgm:pt modelId="{B363F6E5-8EDD-422A-9DDD-6A0F197BBD04}" type="pres">
      <dgm:prSet presAssocID="{9EE61847-9DCC-46BC-89A9-0E65C4CFFB13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</dgm:spPr>
    </dgm:pt>
  </dgm:ptLst>
  <dgm:cxnLst>
    <dgm:cxn modelId="{FA6EE3E6-B140-4F36-BD8E-0461CA761498}" type="presOf" srcId="{3696D643-AA6E-4225-83F6-67E1C659DFF9}" destId="{0F10DC2C-834A-4665-B1A3-8BDF3BC55EC6}" srcOrd="0" destOrd="0" presId="urn:microsoft.com/office/officeart/2005/8/layout/pList2#4"/>
    <dgm:cxn modelId="{E2CB2ED9-6E8D-4593-8613-B4EE5912A98F}" type="presOf" srcId="{3A75D213-65FF-4A52-8731-2161A69B1287}" destId="{6DFF18F4-F233-4D1B-B012-FDF6EF3C7762}" srcOrd="0" destOrd="0" presId="urn:microsoft.com/office/officeart/2005/8/layout/pList2#4"/>
    <dgm:cxn modelId="{2779465E-00E8-4B89-A7F8-7DCAE94A89FD}" type="presOf" srcId="{C6BD9B35-208B-46E6-87B5-BA64B9173F97}" destId="{8DFA53F5-A76F-47A0-B64F-9EEEE5067B14}" srcOrd="0" destOrd="0" presId="urn:microsoft.com/office/officeart/2005/8/layout/pList2#4"/>
    <dgm:cxn modelId="{649E33AD-60C9-45E5-96BA-0C6210F5D6B9}" type="presOf" srcId="{359782EF-56E3-42F9-A086-DFCFFDC38445}" destId="{B23EC363-1A51-426D-B1D9-38AB39539C9A}" srcOrd="0" destOrd="0" presId="urn:microsoft.com/office/officeart/2005/8/layout/pList2#4"/>
    <dgm:cxn modelId="{F41F4DCC-5F34-48BD-9289-61731C88904E}" srcId="{C6BD9B35-208B-46E6-87B5-BA64B9173F97}" destId="{9EE61847-9DCC-46BC-89A9-0E65C4CFFB13}" srcOrd="2" destOrd="0" parTransId="{6B6F9813-BFB0-4229-9E75-E83FDBFDB5AE}" sibTransId="{8A463F1A-ACD9-4677-B92E-85B50FC20250}"/>
    <dgm:cxn modelId="{BABFFE22-97C0-4171-A658-8AFA93AD96F3}" type="presOf" srcId="{4580749D-6D16-4A50-ACC2-A6DA1238342C}" destId="{056DC9DF-4479-4FFC-817E-6FA239BFCA3D}" srcOrd="0" destOrd="0" presId="urn:microsoft.com/office/officeart/2005/8/layout/pList2#4"/>
    <dgm:cxn modelId="{BA966620-128A-4D1F-8AD0-32C12C2B2DBD}" srcId="{C6BD9B35-208B-46E6-87B5-BA64B9173F97}" destId="{3696D643-AA6E-4225-83F6-67E1C659DFF9}" srcOrd="0" destOrd="0" parTransId="{FF4842E7-2E98-4B93-9F51-537A85EC70D4}" sibTransId="{4580749D-6D16-4A50-ACC2-A6DA1238342C}"/>
    <dgm:cxn modelId="{DBE4281D-7626-4FF2-9177-E4758816CA25}" srcId="{C6BD9B35-208B-46E6-87B5-BA64B9173F97}" destId="{3A75D213-65FF-4A52-8731-2161A69B1287}" srcOrd="1" destOrd="0" parTransId="{BF12D416-8713-42FD-9EFF-4B2AF09AE939}" sibTransId="{359782EF-56E3-42F9-A086-DFCFFDC38445}"/>
    <dgm:cxn modelId="{ECA49113-D049-4E85-B8A8-690273E18623}" type="presOf" srcId="{9EE61847-9DCC-46BC-89A9-0E65C4CFFB13}" destId="{313EC9C2-FFA6-43A9-B0E3-91E26A09EC35}" srcOrd="0" destOrd="0" presId="urn:microsoft.com/office/officeart/2005/8/layout/pList2#4"/>
    <dgm:cxn modelId="{E701C91A-A21F-4414-98E6-812EFBBE1F40}" type="presParOf" srcId="{8DFA53F5-A76F-47A0-B64F-9EEEE5067B14}" destId="{F30F86BA-6021-413D-9153-F86B0F5FD29B}" srcOrd="0" destOrd="0" presId="urn:microsoft.com/office/officeart/2005/8/layout/pList2#4"/>
    <dgm:cxn modelId="{1BD065F0-F3D7-4743-B7D1-278E5F922BEE}" type="presParOf" srcId="{8DFA53F5-A76F-47A0-B64F-9EEEE5067B14}" destId="{720A7FC6-B5BB-467B-BCF2-22907BB53DE6}" srcOrd="1" destOrd="0" presId="urn:microsoft.com/office/officeart/2005/8/layout/pList2#4"/>
    <dgm:cxn modelId="{B89EB2B1-0D2D-4D8A-A521-251627CE7682}" type="presParOf" srcId="{720A7FC6-B5BB-467B-BCF2-22907BB53DE6}" destId="{AE3764A4-EA4A-4F89-A9AE-816DDB058AF2}" srcOrd="0" destOrd="0" presId="urn:microsoft.com/office/officeart/2005/8/layout/pList2#4"/>
    <dgm:cxn modelId="{7F6FAC9F-8F66-4E85-9FDC-82295AD369DC}" type="presParOf" srcId="{AE3764A4-EA4A-4F89-A9AE-816DDB058AF2}" destId="{0F10DC2C-834A-4665-B1A3-8BDF3BC55EC6}" srcOrd="0" destOrd="0" presId="urn:microsoft.com/office/officeart/2005/8/layout/pList2#4"/>
    <dgm:cxn modelId="{677C8838-4587-4BFF-A258-EEC8A5E5ADFA}" type="presParOf" srcId="{AE3764A4-EA4A-4F89-A9AE-816DDB058AF2}" destId="{31D49643-7B9E-4C8C-BDB7-A1F3A6DFB1C1}" srcOrd="1" destOrd="0" presId="urn:microsoft.com/office/officeart/2005/8/layout/pList2#4"/>
    <dgm:cxn modelId="{33F1D0FD-660D-4CF4-B742-C28C9CD664DB}" type="presParOf" srcId="{AE3764A4-EA4A-4F89-A9AE-816DDB058AF2}" destId="{2EE05122-FBF0-430C-BD8C-D6099CE35B4F}" srcOrd="2" destOrd="0" presId="urn:microsoft.com/office/officeart/2005/8/layout/pList2#4"/>
    <dgm:cxn modelId="{9187FACF-71CC-42F8-B426-38A7BC335759}" type="presParOf" srcId="{720A7FC6-B5BB-467B-BCF2-22907BB53DE6}" destId="{056DC9DF-4479-4FFC-817E-6FA239BFCA3D}" srcOrd="1" destOrd="0" presId="urn:microsoft.com/office/officeart/2005/8/layout/pList2#4"/>
    <dgm:cxn modelId="{6B6A6B23-5BCB-4A1C-B75C-948E8CA83065}" type="presParOf" srcId="{720A7FC6-B5BB-467B-BCF2-22907BB53DE6}" destId="{53546392-C680-41A5-B98B-7F5FD5E92AA0}" srcOrd="2" destOrd="0" presId="urn:microsoft.com/office/officeart/2005/8/layout/pList2#4"/>
    <dgm:cxn modelId="{AA5C5E3C-1CBF-4307-8B24-E66EF594713F}" type="presParOf" srcId="{53546392-C680-41A5-B98B-7F5FD5E92AA0}" destId="{6DFF18F4-F233-4D1B-B012-FDF6EF3C7762}" srcOrd="0" destOrd="0" presId="urn:microsoft.com/office/officeart/2005/8/layout/pList2#4"/>
    <dgm:cxn modelId="{E923EF0B-DE1A-4F37-B8B7-533EF7B7D60A}" type="presParOf" srcId="{53546392-C680-41A5-B98B-7F5FD5E92AA0}" destId="{AD888842-4922-4102-9A87-A55F453ECFD0}" srcOrd="1" destOrd="0" presId="urn:microsoft.com/office/officeart/2005/8/layout/pList2#4"/>
    <dgm:cxn modelId="{5FCF0A24-476F-4FE1-97DD-11F8FDD7EBA0}" type="presParOf" srcId="{53546392-C680-41A5-B98B-7F5FD5E92AA0}" destId="{4994670A-2236-4B76-992C-B31691BEFA0A}" srcOrd="2" destOrd="0" presId="urn:microsoft.com/office/officeart/2005/8/layout/pList2#4"/>
    <dgm:cxn modelId="{717009C4-A0C1-4167-A645-7B44BA7F2AF8}" type="presParOf" srcId="{720A7FC6-B5BB-467B-BCF2-22907BB53DE6}" destId="{B23EC363-1A51-426D-B1D9-38AB39539C9A}" srcOrd="3" destOrd="0" presId="urn:microsoft.com/office/officeart/2005/8/layout/pList2#4"/>
    <dgm:cxn modelId="{68B9D6E6-A645-4341-9F12-63C4F38B8A67}" type="presParOf" srcId="{720A7FC6-B5BB-467B-BCF2-22907BB53DE6}" destId="{694A31BC-313D-4263-A364-E1EBB2FFD0AD}" srcOrd="4" destOrd="0" presId="urn:microsoft.com/office/officeart/2005/8/layout/pList2#4"/>
    <dgm:cxn modelId="{D9284D59-B86B-4708-84AD-0DF613CAA4CA}" type="presParOf" srcId="{694A31BC-313D-4263-A364-E1EBB2FFD0AD}" destId="{313EC9C2-FFA6-43A9-B0E3-91E26A09EC35}" srcOrd="0" destOrd="0" presId="urn:microsoft.com/office/officeart/2005/8/layout/pList2#4"/>
    <dgm:cxn modelId="{D1A11C71-194C-424F-833B-41166C854CF1}" type="presParOf" srcId="{694A31BC-313D-4263-A364-E1EBB2FFD0AD}" destId="{BB429B1C-DCD8-45BC-8C0B-CBDCEB45DF79}" srcOrd="1" destOrd="0" presId="urn:microsoft.com/office/officeart/2005/8/layout/pList2#4"/>
    <dgm:cxn modelId="{C2F8B9E8-B36E-4F8B-A5B5-8A67F9E5CC47}" type="presParOf" srcId="{694A31BC-313D-4263-A364-E1EBB2FFD0AD}" destId="{B363F6E5-8EDD-422A-9DDD-6A0F197BBD04}" srcOrd="2" destOrd="0" presId="urn:microsoft.com/office/officeart/2005/8/layout/pList2#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6BD9B35-208B-46E6-87B5-BA64B9173F97}" type="doc">
      <dgm:prSet loTypeId="urn:microsoft.com/office/officeart/2005/8/layout/pList2#5" loCatId="list" qsTypeId="urn:microsoft.com/office/officeart/2005/8/quickstyle/simple1" qsCatId="simple" csTypeId="urn:microsoft.com/office/officeart/2005/8/colors/accent2_3" csCatId="accent2" phldr="1"/>
      <dgm:spPr/>
    </dgm:pt>
    <dgm:pt modelId="{3A75D213-65FF-4A52-8731-2161A69B1287}">
      <dgm:prSet phldrT="[Текст]"/>
      <dgm:spPr/>
      <dgm:t>
        <a:bodyPr/>
        <a:lstStyle/>
        <a:p>
          <a:endParaRPr lang="ru-RU" dirty="0" smtClean="0"/>
        </a:p>
      </dgm:t>
    </dgm:pt>
    <dgm:pt modelId="{BF12D416-8713-42FD-9EFF-4B2AF09AE939}" type="parTrans" cxnId="{DBE4281D-7626-4FF2-9177-E4758816CA25}">
      <dgm:prSet/>
      <dgm:spPr/>
      <dgm:t>
        <a:bodyPr/>
        <a:lstStyle/>
        <a:p>
          <a:endParaRPr lang="ru-RU"/>
        </a:p>
      </dgm:t>
    </dgm:pt>
    <dgm:pt modelId="{359782EF-56E3-42F9-A086-DFCFFDC38445}" type="sibTrans" cxnId="{DBE4281D-7626-4FF2-9177-E4758816CA25}">
      <dgm:prSet/>
      <dgm:spPr/>
      <dgm:t>
        <a:bodyPr/>
        <a:lstStyle/>
        <a:p>
          <a:endParaRPr lang="ru-RU"/>
        </a:p>
      </dgm:t>
    </dgm:pt>
    <dgm:pt modelId="{3696D643-AA6E-4225-83F6-67E1C659DFF9}">
      <dgm:prSet phldrT="[Текст]"/>
      <dgm:spPr/>
      <dgm:t>
        <a:bodyPr/>
        <a:lstStyle/>
        <a:p>
          <a:r>
            <a:rPr lang="ru-RU" dirty="0" smtClean="0"/>
            <a:t>2022</a:t>
          </a:r>
        </a:p>
        <a:p>
          <a:r>
            <a:rPr lang="ru-RU" dirty="0" smtClean="0"/>
            <a:t>300,0</a:t>
          </a:r>
        </a:p>
        <a:p>
          <a:r>
            <a:rPr lang="ru-RU" dirty="0" smtClean="0"/>
            <a:t>2023</a:t>
          </a:r>
        </a:p>
        <a:p>
          <a:r>
            <a:rPr lang="ru-RU" dirty="0" smtClean="0"/>
            <a:t>300,0</a:t>
          </a:r>
        </a:p>
        <a:p>
          <a:r>
            <a:rPr lang="ru-RU" dirty="0" smtClean="0"/>
            <a:t>2024</a:t>
          </a:r>
        </a:p>
        <a:p>
          <a:r>
            <a:rPr lang="ru-RU" dirty="0" smtClean="0"/>
            <a:t>597,4</a:t>
          </a:r>
          <a:endParaRPr lang="ru-RU" dirty="0"/>
        </a:p>
      </dgm:t>
    </dgm:pt>
    <dgm:pt modelId="{4580749D-6D16-4A50-ACC2-A6DA1238342C}" type="sibTrans" cxnId="{BA966620-128A-4D1F-8AD0-32C12C2B2DBD}">
      <dgm:prSet/>
      <dgm:spPr/>
      <dgm:t>
        <a:bodyPr/>
        <a:lstStyle/>
        <a:p>
          <a:endParaRPr lang="ru-RU"/>
        </a:p>
      </dgm:t>
    </dgm:pt>
    <dgm:pt modelId="{FF4842E7-2E98-4B93-9F51-537A85EC70D4}" type="parTrans" cxnId="{BA966620-128A-4D1F-8AD0-32C12C2B2DBD}">
      <dgm:prSet/>
      <dgm:spPr/>
      <dgm:t>
        <a:bodyPr/>
        <a:lstStyle/>
        <a:p>
          <a:endParaRPr lang="ru-RU"/>
        </a:p>
      </dgm:t>
    </dgm:pt>
    <dgm:pt modelId="{8DFA53F5-A76F-47A0-B64F-9EEEE5067B14}" type="pres">
      <dgm:prSet presAssocID="{C6BD9B35-208B-46E6-87B5-BA64B9173F97}" presName="Name0" presStyleCnt="0">
        <dgm:presLayoutVars>
          <dgm:dir/>
          <dgm:resizeHandles val="exact"/>
        </dgm:presLayoutVars>
      </dgm:prSet>
      <dgm:spPr/>
    </dgm:pt>
    <dgm:pt modelId="{F30F86BA-6021-413D-9153-F86B0F5FD29B}" type="pres">
      <dgm:prSet presAssocID="{C6BD9B35-208B-46E6-87B5-BA64B9173F97}" presName="bkgdShp" presStyleLbl="alignAccFollowNode1" presStyleIdx="0" presStyleCnt="1"/>
      <dgm:spPr/>
    </dgm:pt>
    <dgm:pt modelId="{720A7FC6-B5BB-467B-BCF2-22907BB53DE6}" type="pres">
      <dgm:prSet presAssocID="{C6BD9B35-208B-46E6-87B5-BA64B9173F97}" presName="linComp" presStyleCnt="0"/>
      <dgm:spPr/>
    </dgm:pt>
    <dgm:pt modelId="{AE3764A4-EA4A-4F89-A9AE-816DDB058AF2}" type="pres">
      <dgm:prSet presAssocID="{3696D643-AA6E-4225-83F6-67E1C659DFF9}" presName="compNode" presStyleCnt="0"/>
      <dgm:spPr/>
    </dgm:pt>
    <dgm:pt modelId="{0F10DC2C-834A-4665-B1A3-8BDF3BC55EC6}" type="pres">
      <dgm:prSet presAssocID="{3696D643-AA6E-4225-83F6-67E1C659DFF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D49643-7B9E-4C8C-BDB7-A1F3A6DFB1C1}" type="pres">
      <dgm:prSet presAssocID="{3696D643-AA6E-4225-83F6-67E1C659DFF9}" presName="invisiNode" presStyleLbl="node1" presStyleIdx="0" presStyleCnt="2"/>
      <dgm:spPr/>
    </dgm:pt>
    <dgm:pt modelId="{2EE05122-FBF0-430C-BD8C-D6099CE35B4F}" type="pres">
      <dgm:prSet presAssocID="{3696D643-AA6E-4225-83F6-67E1C659DFF9}" presName="imagNod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54000" r="-54000"/>
          </a:stretch>
        </a:blipFill>
      </dgm:spPr>
    </dgm:pt>
    <dgm:pt modelId="{056DC9DF-4479-4FFC-817E-6FA239BFCA3D}" type="pres">
      <dgm:prSet presAssocID="{4580749D-6D16-4A50-ACC2-A6DA1238342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3546392-C680-41A5-B98B-7F5FD5E92AA0}" type="pres">
      <dgm:prSet presAssocID="{3A75D213-65FF-4A52-8731-2161A69B1287}" presName="compNode" presStyleCnt="0"/>
      <dgm:spPr/>
    </dgm:pt>
    <dgm:pt modelId="{6DFF18F4-F233-4D1B-B012-FDF6EF3C7762}" type="pres">
      <dgm:prSet presAssocID="{3A75D213-65FF-4A52-8731-2161A69B128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888842-4922-4102-9A87-A55F453ECFD0}" type="pres">
      <dgm:prSet presAssocID="{3A75D213-65FF-4A52-8731-2161A69B1287}" presName="invisiNode" presStyleLbl="node1" presStyleIdx="1" presStyleCnt="2"/>
      <dgm:spPr/>
    </dgm:pt>
    <dgm:pt modelId="{4994670A-2236-4B76-992C-B31691BEFA0A}" type="pres">
      <dgm:prSet presAssocID="{3A75D213-65FF-4A52-8731-2161A69B1287}" presName="imagNode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54000" r="-54000"/>
          </a:stretch>
        </a:blipFill>
      </dgm:spPr>
    </dgm:pt>
  </dgm:ptLst>
  <dgm:cxnLst>
    <dgm:cxn modelId="{FA6EE3E6-B140-4F36-BD8E-0461CA761498}" type="presOf" srcId="{3696D643-AA6E-4225-83F6-67E1C659DFF9}" destId="{0F10DC2C-834A-4665-B1A3-8BDF3BC55EC6}" srcOrd="0" destOrd="0" presId="urn:microsoft.com/office/officeart/2005/8/layout/pList2#5"/>
    <dgm:cxn modelId="{E2CB2ED9-6E8D-4593-8613-B4EE5912A98F}" type="presOf" srcId="{3A75D213-65FF-4A52-8731-2161A69B1287}" destId="{6DFF18F4-F233-4D1B-B012-FDF6EF3C7762}" srcOrd="0" destOrd="0" presId="urn:microsoft.com/office/officeart/2005/8/layout/pList2#5"/>
    <dgm:cxn modelId="{2779465E-00E8-4B89-A7F8-7DCAE94A89FD}" type="presOf" srcId="{C6BD9B35-208B-46E6-87B5-BA64B9173F97}" destId="{8DFA53F5-A76F-47A0-B64F-9EEEE5067B14}" srcOrd="0" destOrd="0" presId="urn:microsoft.com/office/officeart/2005/8/layout/pList2#5"/>
    <dgm:cxn modelId="{BABFFE22-97C0-4171-A658-8AFA93AD96F3}" type="presOf" srcId="{4580749D-6D16-4A50-ACC2-A6DA1238342C}" destId="{056DC9DF-4479-4FFC-817E-6FA239BFCA3D}" srcOrd="0" destOrd="0" presId="urn:microsoft.com/office/officeart/2005/8/layout/pList2#5"/>
    <dgm:cxn modelId="{BA966620-128A-4D1F-8AD0-32C12C2B2DBD}" srcId="{C6BD9B35-208B-46E6-87B5-BA64B9173F97}" destId="{3696D643-AA6E-4225-83F6-67E1C659DFF9}" srcOrd="0" destOrd="0" parTransId="{FF4842E7-2E98-4B93-9F51-537A85EC70D4}" sibTransId="{4580749D-6D16-4A50-ACC2-A6DA1238342C}"/>
    <dgm:cxn modelId="{DBE4281D-7626-4FF2-9177-E4758816CA25}" srcId="{C6BD9B35-208B-46E6-87B5-BA64B9173F97}" destId="{3A75D213-65FF-4A52-8731-2161A69B1287}" srcOrd="1" destOrd="0" parTransId="{BF12D416-8713-42FD-9EFF-4B2AF09AE939}" sibTransId="{359782EF-56E3-42F9-A086-DFCFFDC38445}"/>
    <dgm:cxn modelId="{E701C91A-A21F-4414-98E6-812EFBBE1F40}" type="presParOf" srcId="{8DFA53F5-A76F-47A0-B64F-9EEEE5067B14}" destId="{F30F86BA-6021-413D-9153-F86B0F5FD29B}" srcOrd="0" destOrd="0" presId="urn:microsoft.com/office/officeart/2005/8/layout/pList2#5"/>
    <dgm:cxn modelId="{1BD065F0-F3D7-4743-B7D1-278E5F922BEE}" type="presParOf" srcId="{8DFA53F5-A76F-47A0-B64F-9EEEE5067B14}" destId="{720A7FC6-B5BB-467B-BCF2-22907BB53DE6}" srcOrd="1" destOrd="0" presId="urn:microsoft.com/office/officeart/2005/8/layout/pList2#5"/>
    <dgm:cxn modelId="{B89EB2B1-0D2D-4D8A-A521-251627CE7682}" type="presParOf" srcId="{720A7FC6-B5BB-467B-BCF2-22907BB53DE6}" destId="{AE3764A4-EA4A-4F89-A9AE-816DDB058AF2}" srcOrd="0" destOrd="0" presId="urn:microsoft.com/office/officeart/2005/8/layout/pList2#5"/>
    <dgm:cxn modelId="{7F6FAC9F-8F66-4E85-9FDC-82295AD369DC}" type="presParOf" srcId="{AE3764A4-EA4A-4F89-A9AE-816DDB058AF2}" destId="{0F10DC2C-834A-4665-B1A3-8BDF3BC55EC6}" srcOrd="0" destOrd="0" presId="urn:microsoft.com/office/officeart/2005/8/layout/pList2#5"/>
    <dgm:cxn modelId="{677C8838-4587-4BFF-A258-EEC8A5E5ADFA}" type="presParOf" srcId="{AE3764A4-EA4A-4F89-A9AE-816DDB058AF2}" destId="{31D49643-7B9E-4C8C-BDB7-A1F3A6DFB1C1}" srcOrd="1" destOrd="0" presId="urn:microsoft.com/office/officeart/2005/8/layout/pList2#5"/>
    <dgm:cxn modelId="{33F1D0FD-660D-4CF4-B742-C28C9CD664DB}" type="presParOf" srcId="{AE3764A4-EA4A-4F89-A9AE-816DDB058AF2}" destId="{2EE05122-FBF0-430C-BD8C-D6099CE35B4F}" srcOrd="2" destOrd="0" presId="urn:microsoft.com/office/officeart/2005/8/layout/pList2#5"/>
    <dgm:cxn modelId="{9187FACF-71CC-42F8-B426-38A7BC335759}" type="presParOf" srcId="{720A7FC6-B5BB-467B-BCF2-22907BB53DE6}" destId="{056DC9DF-4479-4FFC-817E-6FA239BFCA3D}" srcOrd="1" destOrd="0" presId="urn:microsoft.com/office/officeart/2005/8/layout/pList2#5"/>
    <dgm:cxn modelId="{6B6A6B23-5BCB-4A1C-B75C-948E8CA83065}" type="presParOf" srcId="{720A7FC6-B5BB-467B-BCF2-22907BB53DE6}" destId="{53546392-C680-41A5-B98B-7F5FD5E92AA0}" srcOrd="2" destOrd="0" presId="urn:microsoft.com/office/officeart/2005/8/layout/pList2#5"/>
    <dgm:cxn modelId="{AA5C5E3C-1CBF-4307-8B24-E66EF594713F}" type="presParOf" srcId="{53546392-C680-41A5-B98B-7F5FD5E92AA0}" destId="{6DFF18F4-F233-4D1B-B012-FDF6EF3C7762}" srcOrd="0" destOrd="0" presId="urn:microsoft.com/office/officeart/2005/8/layout/pList2#5"/>
    <dgm:cxn modelId="{E923EF0B-DE1A-4F37-B8B7-533EF7B7D60A}" type="presParOf" srcId="{53546392-C680-41A5-B98B-7F5FD5E92AA0}" destId="{AD888842-4922-4102-9A87-A55F453ECFD0}" srcOrd="1" destOrd="0" presId="urn:microsoft.com/office/officeart/2005/8/layout/pList2#5"/>
    <dgm:cxn modelId="{5FCF0A24-476F-4FE1-97DD-11F8FDD7EBA0}" type="presParOf" srcId="{53546392-C680-41A5-B98B-7F5FD5E92AA0}" destId="{4994670A-2236-4B76-992C-B31691BEFA0A}" srcOrd="2" destOrd="0" presId="urn:microsoft.com/office/officeart/2005/8/layout/pList2#5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608CE8-7370-4120-A35F-6E007067E210}" type="doc">
      <dgm:prSet loTypeId="urn:microsoft.com/office/officeart/2005/8/layout/hProcess9" loCatId="process" qsTypeId="urn:microsoft.com/office/officeart/2005/8/quickstyle/simple1" qsCatId="simple" csTypeId="urn:microsoft.com/office/officeart/2005/8/colors/accent2_4" csCatId="accent2" phldr="1"/>
      <dgm:spPr/>
    </dgm:pt>
    <dgm:pt modelId="{E8831662-332B-4B3E-B700-0EE8C0513E98}">
      <dgm:prSet phldrT="[Текст]"/>
      <dgm:spPr/>
      <dgm:t>
        <a:bodyPr/>
        <a:lstStyle/>
        <a:p>
          <a:r>
            <a:rPr lang="ru-RU" b="1" dirty="0" smtClean="0"/>
            <a:t>НАСЕЛЕНИЕ</a:t>
          </a:r>
        </a:p>
        <a:p>
          <a:r>
            <a:rPr lang="ru-RU" dirty="0" smtClean="0"/>
            <a:t>3286 чел.</a:t>
          </a:r>
          <a:endParaRPr lang="ru-RU" dirty="0"/>
        </a:p>
      </dgm:t>
    </dgm:pt>
    <dgm:pt modelId="{4784D012-242D-492F-8AE8-B68499E8A9CD}" type="parTrans" cxnId="{0E25DFE6-AA0D-4AE3-8B0D-AC7253290462}">
      <dgm:prSet/>
      <dgm:spPr/>
      <dgm:t>
        <a:bodyPr/>
        <a:lstStyle/>
        <a:p>
          <a:endParaRPr lang="ru-RU"/>
        </a:p>
      </dgm:t>
    </dgm:pt>
    <dgm:pt modelId="{4AB5A75C-8188-4FEA-B8CF-CD8D2E31A481}" type="sibTrans" cxnId="{0E25DFE6-AA0D-4AE3-8B0D-AC7253290462}">
      <dgm:prSet/>
      <dgm:spPr/>
      <dgm:t>
        <a:bodyPr/>
        <a:lstStyle/>
        <a:p>
          <a:endParaRPr lang="ru-RU"/>
        </a:p>
      </dgm:t>
    </dgm:pt>
    <dgm:pt modelId="{CCB2FDFB-7F1E-4111-A4F7-6D2B81C11C40}">
      <dgm:prSet phldrT="[Текст]"/>
      <dgm:spPr/>
      <dgm:t>
        <a:bodyPr/>
        <a:lstStyle/>
        <a:p>
          <a:r>
            <a:rPr lang="ru-RU" b="1" dirty="0" smtClean="0"/>
            <a:t>ТЕРРИТОРИЯ</a:t>
          </a:r>
        </a:p>
        <a:p>
          <a:r>
            <a:rPr lang="ru-RU" b="0" i="0" dirty="0" smtClean="0"/>
            <a:t>266,3 км²</a:t>
          </a:r>
          <a:endParaRPr lang="ru-RU" dirty="0"/>
        </a:p>
      </dgm:t>
    </dgm:pt>
    <dgm:pt modelId="{67CAD4E6-33D8-4C35-8A65-19B9C870B2ED}" type="parTrans" cxnId="{4754DA68-D397-46FE-A452-64ACF620F592}">
      <dgm:prSet/>
      <dgm:spPr/>
      <dgm:t>
        <a:bodyPr/>
        <a:lstStyle/>
        <a:p>
          <a:endParaRPr lang="ru-RU"/>
        </a:p>
      </dgm:t>
    </dgm:pt>
    <dgm:pt modelId="{23E543FA-675D-4F34-8CE5-4C27EC4EA3A4}" type="sibTrans" cxnId="{4754DA68-D397-46FE-A452-64ACF620F592}">
      <dgm:prSet/>
      <dgm:spPr/>
      <dgm:t>
        <a:bodyPr/>
        <a:lstStyle/>
        <a:p>
          <a:endParaRPr lang="ru-RU"/>
        </a:p>
      </dgm:t>
    </dgm:pt>
    <dgm:pt modelId="{A0525E2C-BC8C-488C-9DCB-538E6DCFF672}">
      <dgm:prSet phldrT="[Текст]"/>
      <dgm:spPr/>
      <dgm:t>
        <a:bodyPr/>
        <a:lstStyle/>
        <a:p>
          <a:r>
            <a:rPr lang="ru-RU" b="1" dirty="0" smtClean="0"/>
            <a:t>КООРДИНАТЫ</a:t>
          </a:r>
        </a:p>
        <a:p>
          <a:r>
            <a:rPr lang="ru-RU" dirty="0" smtClean="0"/>
            <a:t>59</a:t>
          </a:r>
          <a:r>
            <a:rPr lang="ru-RU" dirty="0" smtClean="0">
              <a:sym typeface="Symbol" panose="05050102010706020507" pitchFamily="18" charset="2"/>
            </a:rPr>
            <a:t></a:t>
          </a:r>
          <a:r>
            <a:rPr lang="ru-RU" dirty="0" smtClean="0"/>
            <a:t>39</a:t>
          </a:r>
          <a:r>
            <a:rPr lang="en-US" dirty="0" smtClean="0"/>
            <a:t>’55” c.</a:t>
          </a:r>
          <a:r>
            <a:rPr lang="ru-RU" dirty="0" smtClean="0"/>
            <a:t>ш. 28</a:t>
          </a:r>
          <a:r>
            <a:rPr lang="ru-RU" dirty="0" smtClean="0">
              <a:sym typeface="Symbol" panose="05050102010706020507" pitchFamily="18" charset="2"/>
            </a:rPr>
            <a:t></a:t>
          </a:r>
          <a:r>
            <a:rPr lang="ru-RU" dirty="0" smtClean="0"/>
            <a:t>16</a:t>
          </a:r>
          <a:r>
            <a:rPr lang="en-US" dirty="0" smtClean="0"/>
            <a:t>’58”</a:t>
          </a:r>
          <a:r>
            <a:rPr lang="ru-RU" dirty="0" smtClean="0"/>
            <a:t> </a:t>
          </a:r>
          <a:r>
            <a:rPr lang="ru-RU" dirty="0" err="1" smtClean="0"/>
            <a:t>в.д</a:t>
          </a:r>
          <a:r>
            <a:rPr lang="ru-RU" dirty="0" smtClean="0"/>
            <a:t>.</a:t>
          </a:r>
          <a:endParaRPr lang="ru-RU" b="0" i="0" dirty="0">
            <a:solidFill>
              <a:schemeClr val="bg1"/>
            </a:solidFill>
          </a:endParaRPr>
        </a:p>
      </dgm:t>
    </dgm:pt>
    <dgm:pt modelId="{37FED874-37A6-4B9A-B780-9437A4AA002C}" type="parTrans" cxnId="{7C45F69A-7ED5-4983-91C3-0F8F38BB83B7}">
      <dgm:prSet/>
      <dgm:spPr/>
      <dgm:t>
        <a:bodyPr/>
        <a:lstStyle/>
        <a:p>
          <a:endParaRPr lang="ru-RU"/>
        </a:p>
      </dgm:t>
    </dgm:pt>
    <dgm:pt modelId="{B276309B-0127-48A8-AE35-40D958256F92}" type="sibTrans" cxnId="{7C45F69A-7ED5-4983-91C3-0F8F38BB83B7}">
      <dgm:prSet/>
      <dgm:spPr/>
      <dgm:t>
        <a:bodyPr/>
        <a:lstStyle/>
        <a:p>
          <a:endParaRPr lang="ru-RU"/>
        </a:p>
      </dgm:t>
    </dgm:pt>
    <dgm:pt modelId="{B120A58F-F082-47D3-BC74-C66FDE47FEDB}" type="pres">
      <dgm:prSet presAssocID="{89608CE8-7370-4120-A35F-6E007067E210}" presName="CompostProcess" presStyleCnt="0">
        <dgm:presLayoutVars>
          <dgm:dir/>
          <dgm:resizeHandles val="exact"/>
        </dgm:presLayoutVars>
      </dgm:prSet>
      <dgm:spPr/>
    </dgm:pt>
    <dgm:pt modelId="{AD729831-D044-464E-850D-3B5F4D262415}" type="pres">
      <dgm:prSet presAssocID="{89608CE8-7370-4120-A35F-6E007067E210}" presName="arrow" presStyleLbl="bgShp" presStyleIdx="0" presStyleCnt="1"/>
      <dgm:spPr/>
    </dgm:pt>
    <dgm:pt modelId="{66D7FEE1-F5E3-4167-BC7E-08B654CE3B3D}" type="pres">
      <dgm:prSet presAssocID="{89608CE8-7370-4120-A35F-6E007067E210}" presName="linearProcess" presStyleCnt="0"/>
      <dgm:spPr/>
    </dgm:pt>
    <dgm:pt modelId="{14834F51-092A-41A0-A138-A14459203CF9}" type="pres">
      <dgm:prSet presAssocID="{E8831662-332B-4B3E-B700-0EE8C0513E9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F2EDB-D820-4772-8E79-FBC7A72C7DED}" type="pres">
      <dgm:prSet presAssocID="{4AB5A75C-8188-4FEA-B8CF-CD8D2E31A481}" presName="sibTrans" presStyleCnt="0"/>
      <dgm:spPr/>
    </dgm:pt>
    <dgm:pt modelId="{B5140BFC-AD13-4A55-909D-5AE84BDDBB33}" type="pres">
      <dgm:prSet presAssocID="{CCB2FDFB-7F1E-4111-A4F7-6D2B81C11C4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71B0E-0847-4684-81F4-CBA7FA0CD0E7}" type="pres">
      <dgm:prSet presAssocID="{23E543FA-675D-4F34-8CE5-4C27EC4EA3A4}" presName="sibTrans" presStyleCnt="0"/>
      <dgm:spPr/>
    </dgm:pt>
    <dgm:pt modelId="{323538B1-A216-403E-9EF4-948AE224FE35}" type="pres">
      <dgm:prSet presAssocID="{A0525E2C-BC8C-488C-9DCB-538E6DCFF67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25DFE6-AA0D-4AE3-8B0D-AC7253290462}" srcId="{89608CE8-7370-4120-A35F-6E007067E210}" destId="{E8831662-332B-4B3E-B700-0EE8C0513E98}" srcOrd="0" destOrd="0" parTransId="{4784D012-242D-492F-8AE8-B68499E8A9CD}" sibTransId="{4AB5A75C-8188-4FEA-B8CF-CD8D2E31A481}"/>
    <dgm:cxn modelId="{90A94784-28B5-40EF-9540-1EB56D501400}" type="presOf" srcId="{A0525E2C-BC8C-488C-9DCB-538E6DCFF672}" destId="{323538B1-A216-403E-9EF4-948AE224FE35}" srcOrd="0" destOrd="0" presId="urn:microsoft.com/office/officeart/2005/8/layout/hProcess9"/>
    <dgm:cxn modelId="{4754DA68-D397-46FE-A452-64ACF620F592}" srcId="{89608CE8-7370-4120-A35F-6E007067E210}" destId="{CCB2FDFB-7F1E-4111-A4F7-6D2B81C11C40}" srcOrd="1" destOrd="0" parTransId="{67CAD4E6-33D8-4C35-8A65-19B9C870B2ED}" sibTransId="{23E543FA-675D-4F34-8CE5-4C27EC4EA3A4}"/>
    <dgm:cxn modelId="{7C45F69A-7ED5-4983-91C3-0F8F38BB83B7}" srcId="{89608CE8-7370-4120-A35F-6E007067E210}" destId="{A0525E2C-BC8C-488C-9DCB-538E6DCFF672}" srcOrd="2" destOrd="0" parTransId="{37FED874-37A6-4B9A-B780-9437A4AA002C}" sibTransId="{B276309B-0127-48A8-AE35-40D958256F92}"/>
    <dgm:cxn modelId="{A4291DE8-11D3-4EAE-A0AB-E438DCCB2BCB}" type="presOf" srcId="{E8831662-332B-4B3E-B700-0EE8C0513E98}" destId="{14834F51-092A-41A0-A138-A14459203CF9}" srcOrd="0" destOrd="0" presId="urn:microsoft.com/office/officeart/2005/8/layout/hProcess9"/>
    <dgm:cxn modelId="{DC2BC413-EA75-44EF-9B14-44BBBA8B3B6D}" type="presOf" srcId="{89608CE8-7370-4120-A35F-6E007067E210}" destId="{B120A58F-F082-47D3-BC74-C66FDE47FEDB}" srcOrd="0" destOrd="0" presId="urn:microsoft.com/office/officeart/2005/8/layout/hProcess9"/>
    <dgm:cxn modelId="{C3BBB3FE-103E-4AE1-BBEA-4D42F6ED927F}" type="presOf" srcId="{CCB2FDFB-7F1E-4111-A4F7-6D2B81C11C40}" destId="{B5140BFC-AD13-4A55-909D-5AE84BDDBB33}" srcOrd="0" destOrd="0" presId="urn:microsoft.com/office/officeart/2005/8/layout/hProcess9"/>
    <dgm:cxn modelId="{1C3ECD4D-3CC7-47D9-9051-C10F81D2FB64}" type="presParOf" srcId="{B120A58F-F082-47D3-BC74-C66FDE47FEDB}" destId="{AD729831-D044-464E-850D-3B5F4D262415}" srcOrd="0" destOrd="0" presId="urn:microsoft.com/office/officeart/2005/8/layout/hProcess9"/>
    <dgm:cxn modelId="{57AA01A0-B815-4038-A536-3A128B1F8FB4}" type="presParOf" srcId="{B120A58F-F082-47D3-BC74-C66FDE47FEDB}" destId="{66D7FEE1-F5E3-4167-BC7E-08B654CE3B3D}" srcOrd="1" destOrd="0" presId="urn:microsoft.com/office/officeart/2005/8/layout/hProcess9"/>
    <dgm:cxn modelId="{147D0D7E-1479-4F10-9961-AF01FB940A73}" type="presParOf" srcId="{66D7FEE1-F5E3-4167-BC7E-08B654CE3B3D}" destId="{14834F51-092A-41A0-A138-A14459203CF9}" srcOrd="0" destOrd="0" presId="urn:microsoft.com/office/officeart/2005/8/layout/hProcess9"/>
    <dgm:cxn modelId="{7E917D18-0B39-4EC3-8F29-9BEB4ED489B0}" type="presParOf" srcId="{66D7FEE1-F5E3-4167-BC7E-08B654CE3B3D}" destId="{FC4F2EDB-D820-4772-8E79-FBC7A72C7DED}" srcOrd="1" destOrd="0" presId="urn:microsoft.com/office/officeart/2005/8/layout/hProcess9"/>
    <dgm:cxn modelId="{82D74483-97AA-4066-80C9-F5D5D29FD835}" type="presParOf" srcId="{66D7FEE1-F5E3-4167-BC7E-08B654CE3B3D}" destId="{B5140BFC-AD13-4A55-909D-5AE84BDDBB33}" srcOrd="2" destOrd="0" presId="urn:microsoft.com/office/officeart/2005/8/layout/hProcess9"/>
    <dgm:cxn modelId="{1E2963FE-2FED-4027-BAE7-C6283182E1C1}" type="presParOf" srcId="{66D7FEE1-F5E3-4167-BC7E-08B654CE3B3D}" destId="{29B71B0E-0847-4684-81F4-CBA7FA0CD0E7}" srcOrd="3" destOrd="0" presId="urn:microsoft.com/office/officeart/2005/8/layout/hProcess9"/>
    <dgm:cxn modelId="{5225A6E6-478F-4F85-8F22-B42243989981}" type="presParOf" srcId="{66D7FEE1-F5E3-4167-BC7E-08B654CE3B3D}" destId="{323538B1-A216-403E-9EF4-948AE224FE35}" srcOrd="4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F7B0FAB-E3E4-4414-8F0B-8DEFA71551DC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39DA1608-4586-47BC-8779-9DB4FFF6D9EF}">
      <dgm:prSet phldrT="[Текст]"/>
      <dgm:spPr/>
      <dgm:t>
        <a:bodyPr/>
        <a:lstStyle/>
        <a:p>
          <a:r>
            <a:rPr lang="ru-RU" dirty="0" smtClean="0"/>
            <a:t>Обеспечение первичных мер пожарной безопасности на территории муниципального образования «Усть-Лужское сельское поселение» на 2022-2024годы</a:t>
          </a:r>
          <a:endParaRPr lang="ru-RU" dirty="0"/>
        </a:p>
      </dgm:t>
    </dgm:pt>
    <dgm:pt modelId="{E3559125-AD91-4A9E-86D4-101D78EDCB03}" type="parTrans" cxnId="{9E4AE75A-C705-48A2-97EB-1A47AB4ECE57}">
      <dgm:prSet/>
      <dgm:spPr/>
      <dgm:t>
        <a:bodyPr/>
        <a:lstStyle/>
        <a:p>
          <a:endParaRPr lang="ru-RU"/>
        </a:p>
      </dgm:t>
    </dgm:pt>
    <dgm:pt modelId="{21B1F734-408A-40ED-B5DF-6D907A471EC0}" type="sibTrans" cxnId="{9E4AE75A-C705-48A2-97EB-1A47AB4ECE57}">
      <dgm:prSet/>
      <dgm:spPr/>
      <dgm:t>
        <a:bodyPr/>
        <a:lstStyle/>
        <a:p>
          <a:endParaRPr lang="ru-RU"/>
        </a:p>
      </dgm:t>
    </dgm:pt>
    <dgm:pt modelId="{D4AF7D8B-6CD0-40AA-8FC5-E3F2508020AE}">
      <dgm:prSet phldrT="[Текст]"/>
      <dgm:spPr/>
      <dgm:t>
        <a:bodyPr/>
        <a:lstStyle/>
        <a:p>
          <a:r>
            <a:rPr lang="ru-RU" i="1" dirty="0" smtClean="0"/>
            <a:t>Муниципальная программа «Развитие автомобильных дорог в МО «Усть-Лужское сельское поселение» на  2022-2024г.г.</a:t>
          </a:r>
          <a:endParaRPr lang="ru-RU" dirty="0"/>
        </a:p>
      </dgm:t>
    </dgm:pt>
    <dgm:pt modelId="{37F01B47-1F04-4A86-BA1F-8F94694DD712}" type="parTrans" cxnId="{FBD5A224-24D4-4DFA-87B3-F6B3FAAA5DA7}">
      <dgm:prSet/>
      <dgm:spPr/>
      <dgm:t>
        <a:bodyPr/>
        <a:lstStyle/>
        <a:p>
          <a:endParaRPr lang="ru-RU"/>
        </a:p>
      </dgm:t>
    </dgm:pt>
    <dgm:pt modelId="{18D8C0FC-42D3-47D8-8434-7AA3D4AFE676}" type="sibTrans" cxnId="{FBD5A224-24D4-4DFA-87B3-F6B3FAAA5DA7}">
      <dgm:prSet/>
      <dgm:spPr/>
      <dgm:t>
        <a:bodyPr/>
        <a:lstStyle/>
        <a:p>
          <a:endParaRPr lang="ru-RU"/>
        </a:p>
      </dgm:t>
    </dgm:pt>
    <dgm:pt modelId="{19930977-E1DF-40D6-9E38-7A03B2A7C87B}">
      <dgm:prSet phldrT="[Текст]"/>
      <dgm:spPr/>
      <dgm:t>
        <a:bodyPr/>
        <a:lstStyle/>
        <a:p>
          <a:r>
            <a:rPr lang="ru-RU" i="1" dirty="0" smtClean="0"/>
            <a:t>Муниципальная программа "Развитие жилищно-коммунального хозяйства муниципального образования «Усть-Лужское сельское поселение» Кингисеппского муниципального района Ленинградской области на 2022-2024 годы</a:t>
          </a:r>
          <a:endParaRPr lang="ru-RU" dirty="0"/>
        </a:p>
      </dgm:t>
    </dgm:pt>
    <dgm:pt modelId="{2BEB27AC-7C9C-489A-A13F-C1E1947ACCF4}" type="parTrans" cxnId="{96E10FA5-BCD3-4B78-A6A2-110FCAED1056}">
      <dgm:prSet/>
      <dgm:spPr/>
      <dgm:t>
        <a:bodyPr/>
        <a:lstStyle/>
        <a:p>
          <a:endParaRPr lang="ru-RU"/>
        </a:p>
      </dgm:t>
    </dgm:pt>
    <dgm:pt modelId="{1BA17E41-F165-42CD-946E-3C6F6A3559E9}" type="sibTrans" cxnId="{96E10FA5-BCD3-4B78-A6A2-110FCAED1056}">
      <dgm:prSet/>
      <dgm:spPr/>
      <dgm:t>
        <a:bodyPr/>
        <a:lstStyle/>
        <a:p>
          <a:endParaRPr lang="ru-RU"/>
        </a:p>
      </dgm:t>
    </dgm:pt>
    <dgm:pt modelId="{0D37B759-AEB7-4EF8-B00D-01CB67D50694}" type="pres">
      <dgm:prSet presAssocID="{5F7B0FAB-E3E4-4414-8F0B-8DEFA71551D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39EA3E3-7285-4191-9C4C-08D9E9DE9A39}" type="pres">
      <dgm:prSet presAssocID="{5F7B0FAB-E3E4-4414-8F0B-8DEFA71551DC}" presName="Name1" presStyleCnt="0"/>
      <dgm:spPr/>
    </dgm:pt>
    <dgm:pt modelId="{CC1162F1-0B56-4CDA-8EE9-C309F29E08A5}" type="pres">
      <dgm:prSet presAssocID="{5F7B0FAB-E3E4-4414-8F0B-8DEFA71551DC}" presName="cycle" presStyleCnt="0"/>
      <dgm:spPr/>
    </dgm:pt>
    <dgm:pt modelId="{68E0DBE1-2A49-4011-ABDB-9D86DF9520EF}" type="pres">
      <dgm:prSet presAssocID="{5F7B0FAB-E3E4-4414-8F0B-8DEFA71551DC}" presName="srcNode" presStyleLbl="node1" presStyleIdx="0" presStyleCnt="3"/>
      <dgm:spPr/>
    </dgm:pt>
    <dgm:pt modelId="{264A4B67-455B-4E0A-BB1F-BD33BC941EAB}" type="pres">
      <dgm:prSet presAssocID="{5F7B0FAB-E3E4-4414-8F0B-8DEFA71551DC}" presName="conn" presStyleLbl="parChTrans1D2" presStyleIdx="0" presStyleCnt="1"/>
      <dgm:spPr/>
      <dgm:t>
        <a:bodyPr/>
        <a:lstStyle/>
        <a:p>
          <a:endParaRPr lang="ru-RU"/>
        </a:p>
      </dgm:t>
    </dgm:pt>
    <dgm:pt modelId="{C3E78DE6-CDF5-424D-862F-6D8217953B7A}" type="pres">
      <dgm:prSet presAssocID="{5F7B0FAB-E3E4-4414-8F0B-8DEFA71551DC}" presName="extraNode" presStyleLbl="node1" presStyleIdx="0" presStyleCnt="3"/>
      <dgm:spPr/>
    </dgm:pt>
    <dgm:pt modelId="{2EFCF926-EDF2-4DE3-B348-EED2EC532B80}" type="pres">
      <dgm:prSet presAssocID="{5F7B0FAB-E3E4-4414-8F0B-8DEFA71551DC}" presName="dstNode" presStyleLbl="node1" presStyleIdx="0" presStyleCnt="3"/>
      <dgm:spPr/>
    </dgm:pt>
    <dgm:pt modelId="{A5350CCA-4A5A-418D-B531-39A18E6DFBF2}" type="pres">
      <dgm:prSet presAssocID="{39DA1608-4586-47BC-8779-9DB4FFF6D9E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542D5-47AE-499B-BF9D-2D328D82127C}" type="pres">
      <dgm:prSet presAssocID="{39DA1608-4586-47BC-8779-9DB4FFF6D9EF}" presName="accent_1" presStyleCnt="0"/>
      <dgm:spPr/>
    </dgm:pt>
    <dgm:pt modelId="{1B6CE006-CABC-414B-A23E-791EA9D79328}" type="pres">
      <dgm:prSet presAssocID="{39DA1608-4586-47BC-8779-9DB4FFF6D9EF}" presName="accentRepeatNode" presStyleLbl="solidFgAcc1" presStyleIdx="0" presStyleCnt="3"/>
      <dgm:spPr/>
    </dgm:pt>
    <dgm:pt modelId="{00184A58-4534-4D2D-96A1-C1A67BE970DD}" type="pres">
      <dgm:prSet presAssocID="{D4AF7D8B-6CD0-40AA-8FC5-E3F2508020A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5D30E8-A120-436D-8128-17109A0E151A}" type="pres">
      <dgm:prSet presAssocID="{D4AF7D8B-6CD0-40AA-8FC5-E3F2508020AE}" presName="accent_2" presStyleCnt="0"/>
      <dgm:spPr/>
    </dgm:pt>
    <dgm:pt modelId="{A2700358-A67A-4430-857F-81E14690E7C7}" type="pres">
      <dgm:prSet presAssocID="{D4AF7D8B-6CD0-40AA-8FC5-E3F2508020AE}" presName="accentRepeatNode" presStyleLbl="solidFgAcc1" presStyleIdx="1" presStyleCnt="3"/>
      <dgm:spPr/>
    </dgm:pt>
    <dgm:pt modelId="{AA5CAD9A-8ECE-4524-90B2-2D7F9325AE51}" type="pres">
      <dgm:prSet presAssocID="{19930977-E1DF-40D6-9E38-7A03B2A7C87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2ACAF4-D8D7-406D-AA09-1267BC2A9A02}" type="pres">
      <dgm:prSet presAssocID="{19930977-E1DF-40D6-9E38-7A03B2A7C87B}" presName="accent_3" presStyleCnt="0"/>
      <dgm:spPr/>
    </dgm:pt>
    <dgm:pt modelId="{8C4276BE-2461-43AB-8CEA-6AA4AE41585C}" type="pres">
      <dgm:prSet presAssocID="{19930977-E1DF-40D6-9E38-7A03B2A7C87B}" presName="accentRepeatNode" presStyleLbl="solidFgAcc1" presStyleIdx="2" presStyleCnt="3"/>
      <dgm:spPr/>
    </dgm:pt>
  </dgm:ptLst>
  <dgm:cxnLst>
    <dgm:cxn modelId="{77F08D2E-7C73-42DA-89F4-06F2B8C945B8}" type="presOf" srcId="{D4AF7D8B-6CD0-40AA-8FC5-E3F2508020AE}" destId="{00184A58-4534-4D2D-96A1-C1A67BE970DD}" srcOrd="0" destOrd="0" presId="urn:microsoft.com/office/officeart/2008/layout/VerticalCurvedList"/>
    <dgm:cxn modelId="{D0843A58-9E94-4736-B0A6-51361A6DB3D8}" type="presOf" srcId="{21B1F734-408A-40ED-B5DF-6D907A471EC0}" destId="{264A4B67-455B-4E0A-BB1F-BD33BC941EAB}" srcOrd="0" destOrd="0" presId="urn:microsoft.com/office/officeart/2008/layout/VerticalCurvedList"/>
    <dgm:cxn modelId="{EE1745E3-0A9A-48FE-9C04-75BC6F713EA3}" type="presOf" srcId="{39DA1608-4586-47BC-8779-9DB4FFF6D9EF}" destId="{A5350CCA-4A5A-418D-B531-39A18E6DFBF2}" srcOrd="0" destOrd="0" presId="urn:microsoft.com/office/officeart/2008/layout/VerticalCurvedList"/>
    <dgm:cxn modelId="{96E10FA5-BCD3-4B78-A6A2-110FCAED1056}" srcId="{5F7B0FAB-E3E4-4414-8F0B-8DEFA71551DC}" destId="{19930977-E1DF-40D6-9E38-7A03B2A7C87B}" srcOrd="2" destOrd="0" parTransId="{2BEB27AC-7C9C-489A-A13F-C1E1947ACCF4}" sibTransId="{1BA17E41-F165-42CD-946E-3C6F6A3559E9}"/>
    <dgm:cxn modelId="{9E4AE75A-C705-48A2-97EB-1A47AB4ECE57}" srcId="{5F7B0FAB-E3E4-4414-8F0B-8DEFA71551DC}" destId="{39DA1608-4586-47BC-8779-9DB4FFF6D9EF}" srcOrd="0" destOrd="0" parTransId="{E3559125-AD91-4A9E-86D4-101D78EDCB03}" sibTransId="{21B1F734-408A-40ED-B5DF-6D907A471EC0}"/>
    <dgm:cxn modelId="{FBD5A224-24D4-4DFA-87B3-F6B3FAAA5DA7}" srcId="{5F7B0FAB-E3E4-4414-8F0B-8DEFA71551DC}" destId="{D4AF7D8B-6CD0-40AA-8FC5-E3F2508020AE}" srcOrd="1" destOrd="0" parTransId="{37F01B47-1F04-4A86-BA1F-8F94694DD712}" sibTransId="{18D8C0FC-42D3-47D8-8434-7AA3D4AFE676}"/>
    <dgm:cxn modelId="{ABE2E489-9AC4-4D0A-AD8D-C3A872E4FA85}" type="presOf" srcId="{19930977-E1DF-40D6-9E38-7A03B2A7C87B}" destId="{AA5CAD9A-8ECE-4524-90B2-2D7F9325AE51}" srcOrd="0" destOrd="0" presId="urn:microsoft.com/office/officeart/2008/layout/VerticalCurvedList"/>
    <dgm:cxn modelId="{6C919B60-C861-4971-8120-8B488C2A26B8}" type="presOf" srcId="{5F7B0FAB-E3E4-4414-8F0B-8DEFA71551DC}" destId="{0D37B759-AEB7-4EF8-B00D-01CB67D50694}" srcOrd="0" destOrd="0" presId="urn:microsoft.com/office/officeart/2008/layout/VerticalCurvedList"/>
    <dgm:cxn modelId="{C7920C9A-D511-4E4B-BDEE-59A023ED8F41}" type="presParOf" srcId="{0D37B759-AEB7-4EF8-B00D-01CB67D50694}" destId="{139EA3E3-7285-4191-9C4C-08D9E9DE9A39}" srcOrd="0" destOrd="0" presId="urn:microsoft.com/office/officeart/2008/layout/VerticalCurvedList"/>
    <dgm:cxn modelId="{76C12267-2F07-4CF2-BF62-64CFD790C083}" type="presParOf" srcId="{139EA3E3-7285-4191-9C4C-08D9E9DE9A39}" destId="{CC1162F1-0B56-4CDA-8EE9-C309F29E08A5}" srcOrd="0" destOrd="0" presId="urn:microsoft.com/office/officeart/2008/layout/VerticalCurvedList"/>
    <dgm:cxn modelId="{6CDE8720-1BAE-481F-BADC-49999580695E}" type="presParOf" srcId="{CC1162F1-0B56-4CDA-8EE9-C309F29E08A5}" destId="{68E0DBE1-2A49-4011-ABDB-9D86DF9520EF}" srcOrd="0" destOrd="0" presId="urn:microsoft.com/office/officeart/2008/layout/VerticalCurvedList"/>
    <dgm:cxn modelId="{8746DFE9-1C01-4B70-8B56-90C45C5EB3AE}" type="presParOf" srcId="{CC1162F1-0B56-4CDA-8EE9-C309F29E08A5}" destId="{264A4B67-455B-4E0A-BB1F-BD33BC941EAB}" srcOrd="1" destOrd="0" presId="urn:microsoft.com/office/officeart/2008/layout/VerticalCurvedList"/>
    <dgm:cxn modelId="{6C39D736-90A8-4A25-AA0A-BCC1F7CE709A}" type="presParOf" srcId="{CC1162F1-0B56-4CDA-8EE9-C309F29E08A5}" destId="{C3E78DE6-CDF5-424D-862F-6D8217953B7A}" srcOrd="2" destOrd="0" presId="urn:microsoft.com/office/officeart/2008/layout/VerticalCurvedList"/>
    <dgm:cxn modelId="{1854EB5C-7D45-4327-B24F-FE89D133CDFB}" type="presParOf" srcId="{CC1162F1-0B56-4CDA-8EE9-C309F29E08A5}" destId="{2EFCF926-EDF2-4DE3-B348-EED2EC532B80}" srcOrd="3" destOrd="0" presId="urn:microsoft.com/office/officeart/2008/layout/VerticalCurvedList"/>
    <dgm:cxn modelId="{CB0C0EF6-113C-4436-8F77-18C91D06B912}" type="presParOf" srcId="{139EA3E3-7285-4191-9C4C-08D9E9DE9A39}" destId="{A5350CCA-4A5A-418D-B531-39A18E6DFBF2}" srcOrd="1" destOrd="0" presId="urn:microsoft.com/office/officeart/2008/layout/VerticalCurvedList"/>
    <dgm:cxn modelId="{E53BD02B-F51D-4AF5-B56F-C795CE6C87FD}" type="presParOf" srcId="{139EA3E3-7285-4191-9C4C-08D9E9DE9A39}" destId="{CC5542D5-47AE-499B-BF9D-2D328D82127C}" srcOrd="2" destOrd="0" presId="urn:microsoft.com/office/officeart/2008/layout/VerticalCurvedList"/>
    <dgm:cxn modelId="{16202E1C-67D1-4794-BCD1-975C9754C4F3}" type="presParOf" srcId="{CC5542D5-47AE-499B-BF9D-2D328D82127C}" destId="{1B6CE006-CABC-414B-A23E-791EA9D79328}" srcOrd="0" destOrd="0" presId="urn:microsoft.com/office/officeart/2008/layout/VerticalCurvedList"/>
    <dgm:cxn modelId="{91C40F3B-C255-41F4-B2CD-15F1B8F346F5}" type="presParOf" srcId="{139EA3E3-7285-4191-9C4C-08D9E9DE9A39}" destId="{00184A58-4534-4D2D-96A1-C1A67BE970DD}" srcOrd="3" destOrd="0" presId="urn:microsoft.com/office/officeart/2008/layout/VerticalCurvedList"/>
    <dgm:cxn modelId="{2EFC752B-B6BA-4ED5-8440-A7B4382FF962}" type="presParOf" srcId="{139EA3E3-7285-4191-9C4C-08D9E9DE9A39}" destId="{BF5D30E8-A120-436D-8128-17109A0E151A}" srcOrd="4" destOrd="0" presId="urn:microsoft.com/office/officeart/2008/layout/VerticalCurvedList"/>
    <dgm:cxn modelId="{E9B9717C-69D7-4EFF-8F5B-D606CBD4AB2B}" type="presParOf" srcId="{BF5D30E8-A120-436D-8128-17109A0E151A}" destId="{A2700358-A67A-4430-857F-81E14690E7C7}" srcOrd="0" destOrd="0" presId="urn:microsoft.com/office/officeart/2008/layout/VerticalCurvedList"/>
    <dgm:cxn modelId="{865E8AAA-3F56-472E-B1A6-27818A95FECE}" type="presParOf" srcId="{139EA3E3-7285-4191-9C4C-08D9E9DE9A39}" destId="{AA5CAD9A-8ECE-4524-90B2-2D7F9325AE51}" srcOrd="5" destOrd="0" presId="urn:microsoft.com/office/officeart/2008/layout/VerticalCurvedList"/>
    <dgm:cxn modelId="{2F6CD013-CABB-4E0A-B48D-750D0CA3FA3E}" type="presParOf" srcId="{139EA3E3-7285-4191-9C4C-08D9E9DE9A39}" destId="{C92ACAF4-D8D7-406D-AA09-1267BC2A9A02}" srcOrd="6" destOrd="0" presId="urn:microsoft.com/office/officeart/2008/layout/VerticalCurvedList"/>
    <dgm:cxn modelId="{8F5518CF-1134-45ED-BAC7-2228CF25B36F}" type="presParOf" srcId="{C92ACAF4-D8D7-406D-AA09-1267BC2A9A02}" destId="{8C4276BE-2461-43AB-8CEA-6AA4AE41585C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F7B0FAB-E3E4-4414-8F0B-8DEFA71551DC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39DA1608-4586-47BC-8779-9DB4FFF6D9EF}">
      <dgm:prSet phldrT="[Текст]"/>
      <dgm:spPr/>
      <dgm:t>
        <a:bodyPr/>
        <a:lstStyle/>
        <a:p>
          <a:r>
            <a:rPr lang="ru-RU" i="1" dirty="0" smtClean="0"/>
            <a:t>МП «Реализация социально-значимых проектов на территории муниципального образования «Усть-Лужское сельское поселение» Кингисеппского муниципального района Ленинградской области на 2022 год»</a:t>
          </a:r>
          <a:endParaRPr lang="ru-RU" dirty="0"/>
        </a:p>
      </dgm:t>
    </dgm:pt>
    <dgm:pt modelId="{E3559125-AD91-4A9E-86D4-101D78EDCB03}" type="parTrans" cxnId="{9E4AE75A-C705-48A2-97EB-1A47AB4ECE57}">
      <dgm:prSet/>
      <dgm:spPr/>
      <dgm:t>
        <a:bodyPr/>
        <a:lstStyle/>
        <a:p>
          <a:endParaRPr lang="ru-RU"/>
        </a:p>
      </dgm:t>
    </dgm:pt>
    <dgm:pt modelId="{21B1F734-408A-40ED-B5DF-6D907A471EC0}" type="sibTrans" cxnId="{9E4AE75A-C705-48A2-97EB-1A47AB4ECE57}">
      <dgm:prSet/>
      <dgm:spPr/>
      <dgm:t>
        <a:bodyPr/>
        <a:lstStyle/>
        <a:p>
          <a:endParaRPr lang="ru-RU"/>
        </a:p>
      </dgm:t>
    </dgm:pt>
    <dgm:pt modelId="{D4AF7D8B-6CD0-40AA-8FC5-E3F2508020AE}">
      <dgm:prSet phldrT="[Текст]"/>
      <dgm:spPr/>
      <dgm:t>
        <a:bodyPr/>
        <a:lstStyle/>
        <a:p>
          <a:r>
            <a:rPr lang="ru-RU" i="1" dirty="0" smtClean="0"/>
            <a:t>МП Развитие сферы культуры в МО «Усть-Лужское сельское поселение» в 2022-2024 годах</a:t>
          </a:r>
          <a:endParaRPr lang="ru-RU" dirty="0"/>
        </a:p>
      </dgm:t>
    </dgm:pt>
    <dgm:pt modelId="{37F01B47-1F04-4A86-BA1F-8F94694DD712}" type="parTrans" cxnId="{FBD5A224-24D4-4DFA-87B3-F6B3FAAA5DA7}">
      <dgm:prSet/>
      <dgm:spPr/>
      <dgm:t>
        <a:bodyPr/>
        <a:lstStyle/>
        <a:p>
          <a:endParaRPr lang="ru-RU"/>
        </a:p>
      </dgm:t>
    </dgm:pt>
    <dgm:pt modelId="{18D8C0FC-42D3-47D8-8434-7AA3D4AFE676}" type="sibTrans" cxnId="{FBD5A224-24D4-4DFA-87B3-F6B3FAAA5DA7}">
      <dgm:prSet/>
      <dgm:spPr/>
      <dgm:t>
        <a:bodyPr/>
        <a:lstStyle/>
        <a:p>
          <a:endParaRPr lang="ru-RU"/>
        </a:p>
      </dgm:t>
    </dgm:pt>
    <dgm:pt modelId="{0D37B759-AEB7-4EF8-B00D-01CB67D50694}" type="pres">
      <dgm:prSet presAssocID="{5F7B0FAB-E3E4-4414-8F0B-8DEFA71551D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39EA3E3-7285-4191-9C4C-08D9E9DE9A39}" type="pres">
      <dgm:prSet presAssocID="{5F7B0FAB-E3E4-4414-8F0B-8DEFA71551DC}" presName="Name1" presStyleCnt="0"/>
      <dgm:spPr/>
    </dgm:pt>
    <dgm:pt modelId="{CC1162F1-0B56-4CDA-8EE9-C309F29E08A5}" type="pres">
      <dgm:prSet presAssocID="{5F7B0FAB-E3E4-4414-8F0B-8DEFA71551DC}" presName="cycle" presStyleCnt="0"/>
      <dgm:spPr/>
    </dgm:pt>
    <dgm:pt modelId="{68E0DBE1-2A49-4011-ABDB-9D86DF9520EF}" type="pres">
      <dgm:prSet presAssocID="{5F7B0FAB-E3E4-4414-8F0B-8DEFA71551DC}" presName="srcNode" presStyleLbl="node1" presStyleIdx="0" presStyleCnt="2"/>
      <dgm:spPr/>
    </dgm:pt>
    <dgm:pt modelId="{264A4B67-455B-4E0A-BB1F-BD33BC941EAB}" type="pres">
      <dgm:prSet presAssocID="{5F7B0FAB-E3E4-4414-8F0B-8DEFA71551DC}" presName="conn" presStyleLbl="parChTrans1D2" presStyleIdx="0" presStyleCnt="1"/>
      <dgm:spPr/>
      <dgm:t>
        <a:bodyPr/>
        <a:lstStyle/>
        <a:p>
          <a:endParaRPr lang="ru-RU"/>
        </a:p>
      </dgm:t>
    </dgm:pt>
    <dgm:pt modelId="{C3E78DE6-CDF5-424D-862F-6D8217953B7A}" type="pres">
      <dgm:prSet presAssocID="{5F7B0FAB-E3E4-4414-8F0B-8DEFA71551DC}" presName="extraNode" presStyleLbl="node1" presStyleIdx="0" presStyleCnt="2"/>
      <dgm:spPr/>
    </dgm:pt>
    <dgm:pt modelId="{2EFCF926-EDF2-4DE3-B348-EED2EC532B80}" type="pres">
      <dgm:prSet presAssocID="{5F7B0FAB-E3E4-4414-8F0B-8DEFA71551DC}" presName="dstNode" presStyleLbl="node1" presStyleIdx="0" presStyleCnt="2"/>
      <dgm:spPr/>
    </dgm:pt>
    <dgm:pt modelId="{A5350CCA-4A5A-418D-B531-39A18E6DFBF2}" type="pres">
      <dgm:prSet presAssocID="{39DA1608-4586-47BC-8779-9DB4FFF6D9EF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542D5-47AE-499B-BF9D-2D328D82127C}" type="pres">
      <dgm:prSet presAssocID="{39DA1608-4586-47BC-8779-9DB4FFF6D9EF}" presName="accent_1" presStyleCnt="0"/>
      <dgm:spPr/>
    </dgm:pt>
    <dgm:pt modelId="{1B6CE006-CABC-414B-A23E-791EA9D79328}" type="pres">
      <dgm:prSet presAssocID="{39DA1608-4586-47BC-8779-9DB4FFF6D9EF}" presName="accentRepeatNode" presStyleLbl="solidFgAcc1" presStyleIdx="0" presStyleCnt="2"/>
      <dgm:spPr/>
    </dgm:pt>
    <dgm:pt modelId="{00184A58-4534-4D2D-96A1-C1A67BE970DD}" type="pres">
      <dgm:prSet presAssocID="{D4AF7D8B-6CD0-40AA-8FC5-E3F2508020AE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5D30E8-A120-436D-8128-17109A0E151A}" type="pres">
      <dgm:prSet presAssocID="{D4AF7D8B-6CD0-40AA-8FC5-E3F2508020AE}" presName="accent_2" presStyleCnt="0"/>
      <dgm:spPr/>
    </dgm:pt>
    <dgm:pt modelId="{A2700358-A67A-4430-857F-81E14690E7C7}" type="pres">
      <dgm:prSet presAssocID="{D4AF7D8B-6CD0-40AA-8FC5-E3F2508020AE}" presName="accentRepeatNode" presStyleLbl="solidFgAcc1" presStyleIdx="1" presStyleCnt="2" custLinFactY="96283" custLinFactNeighborX="3350" custLinFactNeighborY="100000"/>
      <dgm:spPr/>
    </dgm:pt>
  </dgm:ptLst>
  <dgm:cxnLst>
    <dgm:cxn modelId="{77F08D2E-7C73-42DA-89F4-06F2B8C945B8}" type="presOf" srcId="{D4AF7D8B-6CD0-40AA-8FC5-E3F2508020AE}" destId="{00184A58-4534-4D2D-96A1-C1A67BE970DD}" srcOrd="0" destOrd="0" presId="urn:microsoft.com/office/officeart/2008/layout/VerticalCurvedList"/>
    <dgm:cxn modelId="{D0843A58-9E94-4736-B0A6-51361A6DB3D8}" type="presOf" srcId="{21B1F734-408A-40ED-B5DF-6D907A471EC0}" destId="{264A4B67-455B-4E0A-BB1F-BD33BC941EAB}" srcOrd="0" destOrd="0" presId="urn:microsoft.com/office/officeart/2008/layout/VerticalCurvedList"/>
    <dgm:cxn modelId="{EE1745E3-0A9A-48FE-9C04-75BC6F713EA3}" type="presOf" srcId="{39DA1608-4586-47BC-8779-9DB4FFF6D9EF}" destId="{A5350CCA-4A5A-418D-B531-39A18E6DFBF2}" srcOrd="0" destOrd="0" presId="urn:microsoft.com/office/officeart/2008/layout/VerticalCurvedList"/>
    <dgm:cxn modelId="{9E4AE75A-C705-48A2-97EB-1A47AB4ECE57}" srcId="{5F7B0FAB-E3E4-4414-8F0B-8DEFA71551DC}" destId="{39DA1608-4586-47BC-8779-9DB4FFF6D9EF}" srcOrd="0" destOrd="0" parTransId="{E3559125-AD91-4A9E-86D4-101D78EDCB03}" sibTransId="{21B1F734-408A-40ED-B5DF-6D907A471EC0}"/>
    <dgm:cxn modelId="{FBD5A224-24D4-4DFA-87B3-F6B3FAAA5DA7}" srcId="{5F7B0FAB-E3E4-4414-8F0B-8DEFA71551DC}" destId="{D4AF7D8B-6CD0-40AA-8FC5-E3F2508020AE}" srcOrd="1" destOrd="0" parTransId="{37F01B47-1F04-4A86-BA1F-8F94694DD712}" sibTransId="{18D8C0FC-42D3-47D8-8434-7AA3D4AFE676}"/>
    <dgm:cxn modelId="{6C919B60-C861-4971-8120-8B488C2A26B8}" type="presOf" srcId="{5F7B0FAB-E3E4-4414-8F0B-8DEFA71551DC}" destId="{0D37B759-AEB7-4EF8-B00D-01CB67D50694}" srcOrd="0" destOrd="0" presId="urn:microsoft.com/office/officeart/2008/layout/VerticalCurvedList"/>
    <dgm:cxn modelId="{C7920C9A-D511-4E4B-BDEE-59A023ED8F41}" type="presParOf" srcId="{0D37B759-AEB7-4EF8-B00D-01CB67D50694}" destId="{139EA3E3-7285-4191-9C4C-08D9E9DE9A39}" srcOrd="0" destOrd="0" presId="urn:microsoft.com/office/officeart/2008/layout/VerticalCurvedList"/>
    <dgm:cxn modelId="{76C12267-2F07-4CF2-BF62-64CFD790C083}" type="presParOf" srcId="{139EA3E3-7285-4191-9C4C-08D9E9DE9A39}" destId="{CC1162F1-0B56-4CDA-8EE9-C309F29E08A5}" srcOrd="0" destOrd="0" presId="urn:microsoft.com/office/officeart/2008/layout/VerticalCurvedList"/>
    <dgm:cxn modelId="{6CDE8720-1BAE-481F-BADC-49999580695E}" type="presParOf" srcId="{CC1162F1-0B56-4CDA-8EE9-C309F29E08A5}" destId="{68E0DBE1-2A49-4011-ABDB-9D86DF9520EF}" srcOrd="0" destOrd="0" presId="urn:microsoft.com/office/officeart/2008/layout/VerticalCurvedList"/>
    <dgm:cxn modelId="{8746DFE9-1C01-4B70-8B56-90C45C5EB3AE}" type="presParOf" srcId="{CC1162F1-0B56-4CDA-8EE9-C309F29E08A5}" destId="{264A4B67-455B-4E0A-BB1F-BD33BC941EAB}" srcOrd="1" destOrd="0" presId="urn:microsoft.com/office/officeart/2008/layout/VerticalCurvedList"/>
    <dgm:cxn modelId="{6C39D736-90A8-4A25-AA0A-BCC1F7CE709A}" type="presParOf" srcId="{CC1162F1-0B56-4CDA-8EE9-C309F29E08A5}" destId="{C3E78DE6-CDF5-424D-862F-6D8217953B7A}" srcOrd="2" destOrd="0" presId="urn:microsoft.com/office/officeart/2008/layout/VerticalCurvedList"/>
    <dgm:cxn modelId="{1854EB5C-7D45-4327-B24F-FE89D133CDFB}" type="presParOf" srcId="{CC1162F1-0B56-4CDA-8EE9-C309F29E08A5}" destId="{2EFCF926-EDF2-4DE3-B348-EED2EC532B80}" srcOrd="3" destOrd="0" presId="urn:microsoft.com/office/officeart/2008/layout/VerticalCurvedList"/>
    <dgm:cxn modelId="{CB0C0EF6-113C-4436-8F77-18C91D06B912}" type="presParOf" srcId="{139EA3E3-7285-4191-9C4C-08D9E9DE9A39}" destId="{A5350CCA-4A5A-418D-B531-39A18E6DFBF2}" srcOrd="1" destOrd="0" presId="urn:microsoft.com/office/officeart/2008/layout/VerticalCurvedList"/>
    <dgm:cxn modelId="{E53BD02B-F51D-4AF5-B56F-C795CE6C87FD}" type="presParOf" srcId="{139EA3E3-7285-4191-9C4C-08D9E9DE9A39}" destId="{CC5542D5-47AE-499B-BF9D-2D328D82127C}" srcOrd="2" destOrd="0" presId="urn:microsoft.com/office/officeart/2008/layout/VerticalCurvedList"/>
    <dgm:cxn modelId="{16202E1C-67D1-4794-BCD1-975C9754C4F3}" type="presParOf" srcId="{CC5542D5-47AE-499B-BF9D-2D328D82127C}" destId="{1B6CE006-CABC-414B-A23E-791EA9D79328}" srcOrd="0" destOrd="0" presId="urn:microsoft.com/office/officeart/2008/layout/VerticalCurvedList"/>
    <dgm:cxn modelId="{91C40F3B-C255-41F4-B2CD-15F1B8F346F5}" type="presParOf" srcId="{139EA3E3-7285-4191-9C4C-08D9E9DE9A39}" destId="{00184A58-4534-4D2D-96A1-C1A67BE970DD}" srcOrd="3" destOrd="0" presId="urn:microsoft.com/office/officeart/2008/layout/VerticalCurvedList"/>
    <dgm:cxn modelId="{2EFC752B-B6BA-4ED5-8440-A7B4382FF962}" type="presParOf" srcId="{139EA3E3-7285-4191-9C4C-08D9E9DE9A39}" destId="{BF5D30E8-A120-436D-8128-17109A0E151A}" srcOrd="4" destOrd="0" presId="urn:microsoft.com/office/officeart/2008/layout/VerticalCurvedList"/>
    <dgm:cxn modelId="{E9B9717C-69D7-4EFF-8F5B-D606CBD4AB2B}" type="presParOf" srcId="{BF5D30E8-A120-436D-8128-17109A0E151A}" destId="{A2700358-A67A-4430-857F-81E14690E7C7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F7B0FAB-E3E4-4414-8F0B-8DEFA71551DC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0D37B759-AEB7-4EF8-B00D-01CB67D50694}" type="pres">
      <dgm:prSet presAssocID="{5F7B0FAB-E3E4-4414-8F0B-8DEFA71551D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39EA3E3-7285-4191-9C4C-08D9E9DE9A39}" type="pres">
      <dgm:prSet presAssocID="{5F7B0FAB-E3E4-4414-8F0B-8DEFA71551DC}" presName="Name1" presStyleCnt="0"/>
      <dgm:spPr/>
    </dgm:pt>
    <dgm:pt modelId="{CC1162F1-0B56-4CDA-8EE9-C309F29E08A5}" type="pres">
      <dgm:prSet presAssocID="{5F7B0FAB-E3E4-4414-8F0B-8DEFA71551DC}" presName="cycle" presStyleCnt="0"/>
      <dgm:spPr/>
    </dgm:pt>
    <dgm:pt modelId="{68E0DBE1-2A49-4011-ABDB-9D86DF9520EF}" type="pres">
      <dgm:prSet presAssocID="{5F7B0FAB-E3E4-4414-8F0B-8DEFA71551DC}" presName="srcNode" presStyleLbl="node1" presStyleIdx="0" presStyleCnt="0"/>
      <dgm:spPr/>
    </dgm:pt>
    <dgm:pt modelId="{264A4B67-455B-4E0A-BB1F-BD33BC941EAB}" type="pres">
      <dgm:prSet presAssocID="{5F7B0FAB-E3E4-4414-8F0B-8DEFA71551DC}" presName="conn" presStyleLbl="parChTrans1D2" presStyleIdx="0" presStyleCnt="1"/>
      <dgm:spPr/>
      <dgm:t>
        <a:bodyPr/>
        <a:lstStyle/>
        <a:p>
          <a:endParaRPr lang="ru-RU"/>
        </a:p>
      </dgm:t>
    </dgm:pt>
    <dgm:pt modelId="{C3E78DE6-CDF5-424D-862F-6D8217953B7A}" type="pres">
      <dgm:prSet presAssocID="{5F7B0FAB-E3E4-4414-8F0B-8DEFA71551DC}" presName="extraNode" presStyleLbl="node1" presStyleIdx="0" presStyleCnt="0"/>
      <dgm:spPr/>
    </dgm:pt>
    <dgm:pt modelId="{2EFCF926-EDF2-4DE3-B348-EED2EC532B80}" type="pres">
      <dgm:prSet presAssocID="{5F7B0FAB-E3E4-4414-8F0B-8DEFA71551DC}" presName="dstNode" presStyleLbl="node1" presStyleIdx="0" presStyleCnt="0"/>
      <dgm:spPr/>
    </dgm:pt>
  </dgm:ptLst>
  <dgm:cxnLst>
    <dgm:cxn modelId="{6C919B60-C861-4971-8120-8B488C2A26B8}" type="presOf" srcId="{5F7B0FAB-E3E4-4414-8F0B-8DEFA71551DC}" destId="{0D37B759-AEB7-4EF8-B00D-01CB67D50694}" srcOrd="0" destOrd="0" presId="urn:microsoft.com/office/officeart/2008/layout/VerticalCurvedList"/>
    <dgm:cxn modelId="{C7920C9A-D511-4E4B-BDEE-59A023ED8F41}" type="presParOf" srcId="{0D37B759-AEB7-4EF8-B00D-01CB67D50694}" destId="{139EA3E3-7285-4191-9C4C-08D9E9DE9A39}" srcOrd="0" destOrd="0" presId="urn:microsoft.com/office/officeart/2008/layout/VerticalCurvedList"/>
    <dgm:cxn modelId="{76C12267-2F07-4CF2-BF62-64CFD790C083}" type="presParOf" srcId="{139EA3E3-7285-4191-9C4C-08D9E9DE9A39}" destId="{CC1162F1-0B56-4CDA-8EE9-C309F29E08A5}" srcOrd="0" destOrd="0" presId="urn:microsoft.com/office/officeart/2008/layout/VerticalCurvedList"/>
    <dgm:cxn modelId="{6CDE8720-1BAE-481F-BADC-49999580695E}" type="presParOf" srcId="{CC1162F1-0B56-4CDA-8EE9-C309F29E08A5}" destId="{68E0DBE1-2A49-4011-ABDB-9D86DF9520EF}" srcOrd="0" destOrd="0" presId="urn:microsoft.com/office/officeart/2008/layout/VerticalCurvedList"/>
    <dgm:cxn modelId="{8746DFE9-1C01-4B70-8B56-90C45C5EB3AE}" type="presParOf" srcId="{CC1162F1-0B56-4CDA-8EE9-C309F29E08A5}" destId="{264A4B67-455B-4E0A-BB1F-BD33BC941EAB}" srcOrd="1" destOrd="0" presId="urn:microsoft.com/office/officeart/2008/layout/VerticalCurvedList"/>
    <dgm:cxn modelId="{6C39D736-90A8-4A25-AA0A-BCC1F7CE709A}" type="presParOf" srcId="{CC1162F1-0B56-4CDA-8EE9-C309F29E08A5}" destId="{C3E78DE6-CDF5-424D-862F-6D8217953B7A}" srcOrd="2" destOrd="0" presId="urn:microsoft.com/office/officeart/2008/layout/VerticalCurvedList"/>
    <dgm:cxn modelId="{1854EB5C-7D45-4327-B24F-FE89D133CDFB}" type="presParOf" srcId="{CC1162F1-0B56-4CDA-8EE9-C309F29E08A5}" destId="{2EFCF926-EDF2-4DE3-B348-EED2EC532B80}" srcOrd="3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F58BB8-AB63-4638-BFF1-CBCCD5DD98F9}" type="doc">
      <dgm:prSet loTypeId="urn:microsoft.com/office/officeart/2005/8/layout/radial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3A4D23E-557F-41D8-800B-B6D44F7822BA}">
      <dgm:prSet phldrT="[Текст]" custT="1"/>
      <dgm:spPr/>
      <dgm:t>
        <a:bodyPr/>
        <a:lstStyle/>
        <a:p>
          <a:r>
            <a:rPr lang="ru-RU" sz="1200" b="1" dirty="0" smtClean="0"/>
            <a:t>12 населенных пунктов</a:t>
          </a:r>
          <a:endParaRPr lang="ru-RU" sz="1200" b="1" dirty="0"/>
        </a:p>
      </dgm:t>
    </dgm:pt>
    <dgm:pt modelId="{EAB9DCA9-3C52-482F-9044-7C248651206C}" type="sibTrans" cxnId="{72A4A705-1A54-4169-AE7D-0C14BA4DA8FA}">
      <dgm:prSet/>
      <dgm:spPr/>
      <dgm:t>
        <a:bodyPr/>
        <a:lstStyle/>
        <a:p>
          <a:endParaRPr lang="ru-RU"/>
        </a:p>
      </dgm:t>
    </dgm:pt>
    <dgm:pt modelId="{2C1F871F-EB9B-4C26-9D39-4F9972199236}" type="parTrans" cxnId="{72A4A705-1A54-4169-AE7D-0C14BA4DA8FA}">
      <dgm:prSet/>
      <dgm:spPr/>
      <dgm:t>
        <a:bodyPr/>
        <a:lstStyle/>
        <a:p>
          <a:endParaRPr lang="ru-RU"/>
        </a:p>
      </dgm:t>
    </dgm:pt>
    <dgm:pt modelId="{10E8D5B7-AAFA-4BCB-9BAC-2C707F42E5C9}" type="pres">
      <dgm:prSet presAssocID="{4CF58BB8-AB63-4638-BFF1-CBCCD5DD98F9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4F45B9-5FE3-47DE-9DFB-98D95ACC2A09}" type="pres">
      <dgm:prSet presAssocID="{4CF58BB8-AB63-4638-BFF1-CBCCD5DD98F9}" presName="cycle" presStyleCnt="0"/>
      <dgm:spPr/>
    </dgm:pt>
    <dgm:pt modelId="{9C59E613-2371-4C3D-9948-D1C948890FA5}" type="pres">
      <dgm:prSet presAssocID="{4CF58BB8-AB63-4638-BFF1-CBCCD5DD98F9}" presName="centerShape" presStyleCnt="0"/>
      <dgm:spPr/>
    </dgm:pt>
    <dgm:pt modelId="{12F4CF18-410B-4BC4-B295-A20815C4105B}" type="pres">
      <dgm:prSet presAssocID="{4CF58BB8-AB63-4638-BFF1-CBCCD5DD98F9}" presName="connSite" presStyleLbl="node1" presStyleIdx="0" presStyleCnt="2"/>
      <dgm:spPr/>
    </dgm:pt>
    <dgm:pt modelId="{CFE3851E-7D8B-4BD9-901B-B6FEFEEB611B}" type="pres">
      <dgm:prSet presAssocID="{4CF58BB8-AB63-4638-BFF1-CBCCD5DD98F9}" presName="visible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  <dgm:pt modelId="{DC2CDBFD-0101-481F-93B4-8361ED106644}" type="pres">
      <dgm:prSet presAssocID="{2C1F871F-EB9B-4C26-9D39-4F9972199236}" presName="Name25" presStyleLbl="parChTrans1D1" presStyleIdx="0" presStyleCnt="1"/>
      <dgm:spPr/>
      <dgm:t>
        <a:bodyPr/>
        <a:lstStyle/>
        <a:p>
          <a:endParaRPr lang="ru-RU"/>
        </a:p>
      </dgm:t>
    </dgm:pt>
    <dgm:pt modelId="{0BAD1BC5-1329-4746-8095-694CAF001C2F}" type="pres">
      <dgm:prSet presAssocID="{B3A4D23E-557F-41D8-800B-B6D44F7822BA}" presName="node" presStyleCnt="0"/>
      <dgm:spPr/>
    </dgm:pt>
    <dgm:pt modelId="{02918227-8BA5-41A6-8D20-82286485DEE7}" type="pres">
      <dgm:prSet presAssocID="{B3A4D23E-557F-41D8-800B-B6D44F7822BA}" presName="parentNode" presStyleLbl="node1" presStyleIdx="1" presStyleCnt="2" custScaleX="118673" custLinFactNeighborX="6518" custLinFactNeighborY="8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A57AD4-F479-45C4-8FA0-6BF5F58765C2}" type="pres">
      <dgm:prSet presAssocID="{B3A4D23E-557F-41D8-800B-B6D44F7822BA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A4A705-1A54-4169-AE7D-0C14BA4DA8FA}" srcId="{4CF58BB8-AB63-4638-BFF1-CBCCD5DD98F9}" destId="{B3A4D23E-557F-41D8-800B-B6D44F7822BA}" srcOrd="0" destOrd="0" parTransId="{2C1F871F-EB9B-4C26-9D39-4F9972199236}" sibTransId="{EAB9DCA9-3C52-482F-9044-7C248651206C}"/>
    <dgm:cxn modelId="{03CEDBC7-AF34-4B5D-AE86-CB999E4F990B}" type="presOf" srcId="{4CF58BB8-AB63-4638-BFF1-CBCCD5DD98F9}" destId="{10E8D5B7-AAFA-4BCB-9BAC-2C707F42E5C9}" srcOrd="0" destOrd="0" presId="urn:microsoft.com/office/officeart/2005/8/layout/radial2"/>
    <dgm:cxn modelId="{03C8D7F8-2BC7-44E2-834F-B3E92673483B}" type="presOf" srcId="{2C1F871F-EB9B-4C26-9D39-4F9972199236}" destId="{DC2CDBFD-0101-481F-93B4-8361ED106644}" srcOrd="0" destOrd="0" presId="urn:microsoft.com/office/officeart/2005/8/layout/radial2"/>
    <dgm:cxn modelId="{8037B130-32DE-468A-A450-63F4FBF5A37C}" type="presOf" srcId="{B3A4D23E-557F-41D8-800B-B6D44F7822BA}" destId="{02918227-8BA5-41A6-8D20-82286485DEE7}" srcOrd="0" destOrd="0" presId="urn:microsoft.com/office/officeart/2005/8/layout/radial2"/>
    <dgm:cxn modelId="{825AE684-7C15-4449-9BFA-A38DDB8DBFCC}" type="presParOf" srcId="{10E8D5B7-AAFA-4BCB-9BAC-2C707F42E5C9}" destId="{DA4F45B9-5FE3-47DE-9DFB-98D95ACC2A09}" srcOrd="0" destOrd="0" presId="urn:microsoft.com/office/officeart/2005/8/layout/radial2"/>
    <dgm:cxn modelId="{CEB881CC-54AB-43C9-879F-A7A5B2354E57}" type="presParOf" srcId="{DA4F45B9-5FE3-47DE-9DFB-98D95ACC2A09}" destId="{9C59E613-2371-4C3D-9948-D1C948890FA5}" srcOrd="0" destOrd="0" presId="urn:microsoft.com/office/officeart/2005/8/layout/radial2"/>
    <dgm:cxn modelId="{11BB845B-B00F-4DE5-9704-D0339A1F20F7}" type="presParOf" srcId="{9C59E613-2371-4C3D-9948-D1C948890FA5}" destId="{12F4CF18-410B-4BC4-B295-A20815C4105B}" srcOrd="0" destOrd="0" presId="urn:microsoft.com/office/officeart/2005/8/layout/radial2"/>
    <dgm:cxn modelId="{2F3D7F97-6051-4E1A-A53D-F01823126170}" type="presParOf" srcId="{9C59E613-2371-4C3D-9948-D1C948890FA5}" destId="{CFE3851E-7D8B-4BD9-901B-B6FEFEEB611B}" srcOrd="1" destOrd="0" presId="urn:microsoft.com/office/officeart/2005/8/layout/radial2"/>
    <dgm:cxn modelId="{8CD2ABB1-7096-44F0-8F82-A6B3B9745007}" type="presParOf" srcId="{DA4F45B9-5FE3-47DE-9DFB-98D95ACC2A09}" destId="{DC2CDBFD-0101-481F-93B4-8361ED106644}" srcOrd="1" destOrd="0" presId="urn:microsoft.com/office/officeart/2005/8/layout/radial2"/>
    <dgm:cxn modelId="{3EA11913-6642-4275-843C-F9BCDE7D69A5}" type="presParOf" srcId="{DA4F45B9-5FE3-47DE-9DFB-98D95ACC2A09}" destId="{0BAD1BC5-1329-4746-8095-694CAF001C2F}" srcOrd="2" destOrd="0" presId="urn:microsoft.com/office/officeart/2005/8/layout/radial2"/>
    <dgm:cxn modelId="{9F4EAE59-F0A0-4948-9462-57DC47F5036A}" type="presParOf" srcId="{0BAD1BC5-1329-4746-8095-694CAF001C2F}" destId="{02918227-8BA5-41A6-8D20-82286485DEE7}" srcOrd="0" destOrd="0" presId="urn:microsoft.com/office/officeart/2005/8/layout/radial2"/>
    <dgm:cxn modelId="{8A7FC320-012B-4186-927A-F3E8D80C6F63}" type="presParOf" srcId="{0BAD1BC5-1329-4746-8095-694CAF001C2F}" destId="{23A57AD4-F479-45C4-8FA0-6BF5F58765C2}" srcOrd="1" destOrd="0" presId="urn:microsoft.com/office/officeart/2005/8/layout/radial2"/>
  </dgm:cxnLst>
  <dgm:bg/>
  <dgm:whole/>
  <dgm:extLst>
    <a:ext uri="http://schemas.microsoft.com/office/drawing/2008/diagram">
      <dsp:dataModelExt xmlns=""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6DD1FE-2148-45E7-8DAE-11EBCFFEE0FD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529F5CFB-71C0-4593-ABAE-2896F931F97A}">
      <dgm:prSet phldrT="[Текст]" custT="1"/>
      <dgm:spPr/>
      <dgm:t>
        <a:bodyPr/>
        <a:lstStyle/>
        <a:p>
          <a:r>
            <a:rPr lang="ru-RU" sz="1000" b="1" dirty="0" smtClean="0"/>
            <a:t>Бюджет</a:t>
          </a:r>
          <a:r>
            <a:rPr lang="ru-RU" sz="1000" dirty="0" smtClean="0"/>
            <a:t> - 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</a:r>
        </a:p>
        <a:p>
          <a:r>
            <a:rPr lang="ru-RU" sz="1000" b="1" dirty="0" smtClean="0"/>
            <a:t>Доходы бюджета </a:t>
          </a:r>
          <a:r>
            <a:rPr lang="ru-RU" sz="1000" dirty="0" smtClean="0"/>
            <a:t>- поступающие в бюджет денежные средства, за исключением средств, являющихся источниками финансирования дефицита бюджета.</a:t>
          </a:r>
        </a:p>
        <a:p>
          <a:r>
            <a:rPr lang="ru-RU" sz="1000" b="1" dirty="0" smtClean="0"/>
            <a:t>Расходы бюджета </a:t>
          </a:r>
          <a:r>
            <a:rPr lang="ru-RU" sz="1000" dirty="0" smtClean="0"/>
            <a:t>- выплачиваемые из бюджета денежные средства, за исключением средств, являющихся источниками финансирования дефицита бюджета.</a:t>
          </a:r>
        </a:p>
        <a:p>
          <a:r>
            <a:rPr lang="ru-RU" sz="1000" b="1" i="0" dirty="0" smtClean="0"/>
            <a:t>Дефицит бюджета </a:t>
          </a:r>
          <a:r>
            <a:rPr lang="ru-RU" sz="1000" dirty="0" smtClean="0"/>
            <a:t>- превышение расходов бюджета над его доходами.</a:t>
          </a:r>
        </a:p>
        <a:p>
          <a:endParaRPr lang="ru-RU" sz="900" dirty="0"/>
        </a:p>
      </dgm:t>
    </dgm:pt>
    <dgm:pt modelId="{6BC9E71E-2AE8-4DEF-92FD-7E7AE37A08F1}" type="parTrans" cxnId="{2CDB82DF-CCA8-478B-AB2A-0D425EB97A48}">
      <dgm:prSet/>
      <dgm:spPr/>
      <dgm:t>
        <a:bodyPr/>
        <a:lstStyle/>
        <a:p>
          <a:endParaRPr lang="ru-RU"/>
        </a:p>
      </dgm:t>
    </dgm:pt>
    <dgm:pt modelId="{FA3664E2-C744-4544-AFE7-44BBE2AD9AE2}" type="sibTrans" cxnId="{2CDB82DF-CCA8-478B-AB2A-0D425EB97A48}">
      <dgm:prSet/>
      <dgm:spPr/>
      <dgm:t>
        <a:bodyPr/>
        <a:lstStyle/>
        <a:p>
          <a:endParaRPr lang="ru-RU"/>
        </a:p>
      </dgm:t>
    </dgm:pt>
    <dgm:pt modelId="{CE238B9C-9334-47C0-9C53-9FE6670CF1D5}">
      <dgm:prSet phldrT="[Текст]"/>
      <dgm:spPr/>
      <dgm:t>
        <a:bodyPr/>
        <a:lstStyle/>
        <a:p>
          <a:r>
            <a:rPr lang="ru-RU" b="1" dirty="0" smtClean="0"/>
            <a:t>Бюджетные ассигнования </a:t>
          </a:r>
          <a:r>
            <a:rPr lang="ru-RU" dirty="0" smtClean="0"/>
            <a:t>- предельные объемы денежных средств, предусмотренных в соответствующем финансовом году для исполнения бюджетных обязательств.</a:t>
          </a:r>
        </a:p>
        <a:p>
          <a:r>
            <a:rPr lang="ru-RU" b="1" dirty="0" smtClean="0"/>
            <a:t>Межбюджетные трансферты </a:t>
          </a:r>
          <a:r>
            <a:rPr lang="ru-RU" dirty="0" smtClean="0"/>
            <a:t>- средства, предоставляемые одним бюджетом бюджетной системы Российской Федерации другому бюджету бюджетной системы Российской Федерации.</a:t>
          </a:r>
        </a:p>
        <a:p>
          <a:r>
            <a:rPr lang="ru-RU" b="1" dirty="0" smtClean="0"/>
            <a:t>Дотации</a:t>
          </a:r>
          <a:r>
            <a:rPr lang="ru-RU" dirty="0" smtClean="0"/>
            <a:t> - межбюджетные трансферты, предоставляемые на безвозмездной и безвозвратной основе без установления направлений их использования.</a:t>
          </a:r>
          <a:endParaRPr lang="ru-RU" dirty="0"/>
        </a:p>
      </dgm:t>
    </dgm:pt>
    <dgm:pt modelId="{7D94C437-1E82-4CB6-9EDF-38B5BA13CDA3}" type="parTrans" cxnId="{738D72C3-E906-4723-BBF8-57B96C4E06D4}">
      <dgm:prSet/>
      <dgm:spPr/>
      <dgm:t>
        <a:bodyPr/>
        <a:lstStyle/>
        <a:p>
          <a:endParaRPr lang="ru-RU"/>
        </a:p>
      </dgm:t>
    </dgm:pt>
    <dgm:pt modelId="{8E5443C5-F67B-4B2C-9EDE-0E3914E3CE0E}" type="sibTrans" cxnId="{738D72C3-E906-4723-BBF8-57B96C4E06D4}">
      <dgm:prSet/>
      <dgm:spPr/>
      <dgm:t>
        <a:bodyPr/>
        <a:lstStyle/>
        <a:p>
          <a:endParaRPr lang="ru-RU"/>
        </a:p>
      </dgm:t>
    </dgm:pt>
    <dgm:pt modelId="{300AFCD4-A72D-4D21-AD6D-E126B472D6BF}">
      <dgm:prSet phldrT="[Текст]"/>
      <dgm:spPr/>
      <dgm:t>
        <a:bodyPr/>
        <a:lstStyle/>
        <a:p>
          <a:r>
            <a:rPr lang="ru-RU" b="1" dirty="0" smtClean="0"/>
            <a:t>Текущий финансовый год </a:t>
          </a:r>
          <a:r>
            <a:rPr lang="ru-RU" dirty="0" smtClean="0"/>
            <a:t>- 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период).</a:t>
          </a:r>
        </a:p>
        <a:p>
          <a:r>
            <a:rPr lang="ru-RU" b="1" dirty="0" smtClean="0"/>
            <a:t>Очередной финансовый год </a:t>
          </a:r>
          <a:r>
            <a:rPr lang="ru-RU" dirty="0" smtClean="0"/>
            <a:t>- год, следующий за текущим финансовым годом.</a:t>
          </a:r>
        </a:p>
        <a:p>
          <a:r>
            <a:rPr lang="ru-RU" b="1" dirty="0" smtClean="0"/>
            <a:t>Плановый период </a:t>
          </a:r>
          <a:r>
            <a:rPr lang="ru-RU" dirty="0" smtClean="0"/>
            <a:t>- два финансовых года, следующие за очередным финансовым годом.</a:t>
          </a:r>
        </a:p>
        <a:p>
          <a:r>
            <a:rPr lang="ru-RU" b="1" dirty="0" smtClean="0"/>
            <a:t>Отчетный финансовый год </a:t>
          </a:r>
          <a:r>
            <a:rPr lang="ru-RU" dirty="0" smtClean="0"/>
            <a:t>- год, предшествующий текущему финансовому году.</a:t>
          </a:r>
          <a:endParaRPr lang="ru-RU" dirty="0"/>
        </a:p>
      </dgm:t>
    </dgm:pt>
    <dgm:pt modelId="{32F2647F-0475-4D25-9213-2FACB2B3F493}" type="parTrans" cxnId="{F5F4105B-788A-4528-86E1-3AE980EA7159}">
      <dgm:prSet/>
      <dgm:spPr/>
      <dgm:t>
        <a:bodyPr/>
        <a:lstStyle/>
        <a:p>
          <a:endParaRPr lang="ru-RU"/>
        </a:p>
      </dgm:t>
    </dgm:pt>
    <dgm:pt modelId="{87B0F94C-3A0C-4CD4-BA08-7CB105728A68}" type="sibTrans" cxnId="{F5F4105B-788A-4528-86E1-3AE980EA7159}">
      <dgm:prSet/>
      <dgm:spPr/>
      <dgm:t>
        <a:bodyPr/>
        <a:lstStyle/>
        <a:p>
          <a:endParaRPr lang="ru-RU"/>
        </a:p>
      </dgm:t>
    </dgm:pt>
    <dgm:pt modelId="{477B391E-4956-424E-B0A3-24386EA4F015}" type="pres">
      <dgm:prSet presAssocID="{0B6DD1FE-2148-45E7-8DAE-11EBCFFEE0F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92BBA54-A803-4694-8881-E1CE43B33253}" type="pres">
      <dgm:prSet presAssocID="{0B6DD1FE-2148-45E7-8DAE-11EBCFFEE0FD}" presName="Name1" presStyleCnt="0"/>
      <dgm:spPr/>
    </dgm:pt>
    <dgm:pt modelId="{B17EFE59-ADDF-4F45-AB72-088452B3CBCE}" type="pres">
      <dgm:prSet presAssocID="{0B6DD1FE-2148-45E7-8DAE-11EBCFFEE0FD}" presName="cycle" presStyleCnt="0"/>
      <dgm:spPr/>
    </dgm:pt>
    <dgm:pt modelId="{892D48D3-0850-4B59-BD5C-204468414DB4}" type="pres">
      <dgm:prSet presAssocID="{0B6DD1FE-2148-45E7-8DAE-11EBCFFEE0FD}" presName="srcNode" presStyleLbl="node1" presStyleIdx="0" presStyleCnt="3"/>
      <dgm:spPr/>
    </dgm:pt>
    <dgm:pt modelId="{AC849412-C7E7-45A0-BE97-284274B46DBC}" type="pres">
      <dgm:prSet presAssocID="{0B6DD1FE-2148-45E7-8DAE-11EBCFFEE0FD}" presName="conn" presStyleLbl="parChTrans1D2" presStyleIdx="0" presStyleCnt="1"/>
      <dgm:spPr/>
      <dgm:t>
        <a:bodyPr/>
        <a:lstStyle/>
        <a:p>
          <a:endParaRPr lang="ru-RU"/>
        </a:p>
      </dgm:t>
    </dgm:pt>
    <dgm:pt modelId="{39CC0AC1-48F3-4A14-9AB0-12C183E60A35}" type="pres">
      <dgm:prSet presAssocID="{0B6DD1FE-2148-45E7-8DAE-11EBCFFEE0FD}" presName="extraNode" presStyleLbl="node1" presStyleIdx="0" presStyleCnt="3"/>
      <dgm:spPr/>
    </dgm:pt>
    <dgm:pt modelId="{B918EEFC-1AD8-4302-B8E4-9A28FBF5A0BD}" type="pres">
      <dgm:prSet presAssocID="{0B6DD1FE-2148-45E7-8DAE-11EBCFFEE0FD}" presName="dstNode" presStyleLbl="node1" presStyleIdx="0" presStyleCnt="3"/>
      <dgm:spPr/>
    </dgm:pt>
    <dgm:pt modelId="{B3832F1A-4B90-4642-B44B-B5571B650F50}" type="pres">
      <dgm:prSet presAssocID="{529F5CFB-71C0-4593-ABAE-2896F931F97A}" presName="text_1" presStyleLbl="node1" presStyleIdx="0" presStyleCnt="3" custScaleY="1089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488A35-B67A-459A-90DE-836E4DEBFF54}" type="pres">
      <dgm:prSet presAssocID="{529F5CFB-71C0-4593-ABAE-2896F931F97A}" presName="accent_1" presStyleCnt="0"/>
      <dgm:spPr/>
    </dgm:pt>
    <dgm:pt modelId="{CDF18FA0-0B78-4423-B5BF-925580C8DD9D}" type="pres">
      <dgm:prSet presAssocID="{529F5CFB-71C0-4593-ABAE-2896F931F97A}" presName="accentRepeatNode" presStyleLbl="solidFgAcc1" presStyleIdx="0" presStyleCnt="3"/>
      <dgm:spPr/>
    </dgm:pt>
    <dgm:pt modelId="{00F5D78E-8C10-432E-8A34-AE96C27B3BAE}" type="pres">
      <dgm:prSet presAssocID="{CE238B9C-9334-47C0-9C53-9FE6670CF1D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E29A73-27CC-412D-88B1-9AF588D90A16}" type="pres">
      <dgm:prSet presAssocID="{CE238B9C-9334-47C0-9C53-9FE6670CF1D5}" presName="accent_2" presStyleCnt="0"/>
      <dgm:spPr/>
    </dgm:pt>
    <dgm:pt modelId="{BAE9923C-85B0-497A-ACA5-C2DAACC7B2A6}" type="pres">
      <dgm:prSet presAssocID="{CE238B9C-9334-47C0-9C53-9FE6670CF1D5}" presName="accentRepeatNode" presStyleLbl="solidFgAcc1" presStyleIdx="1" presStyleCnt="3"/>
      <dgm:spPr/>
    </dgm:pt>
    <dgm:pt modelId="{701D252B-4F3F-4149-8154-D3DDAE419494}" type="pres">
      <dgm:prSet presAssocID="{300AFCD4-A72D-4D21-AD6D-E126B472D6B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D43A1E-231A-4E74-A3A8-8E5DD62073C1}" type="pres">
      <dgm:prSet presAssocID="{300AFCD4-A72D-4D21-AD6D-E126B472D6BF}" presName="accent_3" presStyleCnt="0"/>
      <dgm:spPr/>
    </dgm:pt>
    <dgm:pt modelId="{01807E1C-CE55-4D38-B161-C2835730AD05}" type="pres">
      <dgm:prSet presAssocID="{300AFCD4-A72D-4D21-AD6D-E126B472D6BF}" presName="accentRepeatNode" presStyleLbl="solidFgAcc1" presStyleIdx="2" presStyleCnt="3"/>
      <dgm:spPr/>
    </dgm:pt>
  </dgm:ptLst>
  <dgm:cxnLst>
    <dgm:cxn modelId="{2CDB82DF-CCA8-478B-AB2A-0D425EB97A48}" srcId="{0B6DD1FE-2148-45E7-8DAE-11EBCFFEE0FD}" destId="{529F5CFB-71C0-4593-ABAE-2896F931F97A}" srcOrd="0" destOrd="0" parTransId="{6BC9E71E-2AE8-4DEF-92FD-7E7AE37A08F1}" sibTransId="{FA3664E2-C744-4544-AFE7-44BBE2AD9AE2}"/>
    <dgm:cxn modelId="{02F657FE-8951-4F76-A40E-2696E8ECF3E4}" type="presOf" srcId="{0B6DD1FE-2148-45E7-8DAE-11EBCFFEE0FD}" destId="{477B391E-4956-424E-B0A3-24386EA4F015}" srcOrd="0" destOrd="0" presId="urn:microsoft.com/office/officeart/2008/layout/VerticalCurvedList"/>
    <dgm:cxn modelId="{70B0F555-ED00-4EA9-9662-AA303207FCB7}" type="presOf" srcId="{529F5CFB-71C0-4593-ABAE-2896F931F97A}" destId="{B3832F1A-4B90-4642-B44B-B5571B650F50}" srcOrd="0" destOrd="0" presId="urn:microsoft.com/office/officeart/2008/layout/VerticalCurvedList"/>
    <dgm:cxn modelId="{1DAF9C49-6C2A-4BA1-B71D-B8051B87510D}" type="presOf" srcId="{300AFCD4-A72D-4D21-AD6D-E126B472D6BF}" destId="{701D252B-4F3F-4149-8154-D3DDAE419494}" srcOrd="0" destOrd="0" presId="urn:microsoft.com/office/officeart/2008/layout/VerticalCurvedList"/>
    <dgm:cxn modelId="{F5F4105B-788A-4528-86E1-3AE980EA7159}" srcId="{0B6DD1FE-2148-45E7-8DAE-11EBCFFEE0FD}" destId="{300AFCD4-A72D-4D21-AD6D-E126B472D6BF}" srcOrd="2" destOrd="0" parTransId="{32F2647F-0475-4D25-9213-2FACB2B3F493}" sibTransId="{87B0F94C-3A0C-4CD4-BA08-7CB105728A68}"/>
    <dgm:cxn modelId="{738D72C3-E906-4723-BBF8-57B96C4E06D4}" srcId="{0B6DD1FE-2148-45E7-8DAE-11EBCFFEE0FD}" destId="{CE238B9C-9334-47C0-9C53-9FE6670CF1D5}" srcOrd="1" destOrd="0" parTransId="{7D94C437-1E82-4CB6-9EDF-38B5BA13CDA3}" sibTransId="{8E5443C5-F67B-4B2C-9EDE-0E3914E3CE0E}"/>
    <dgm:cxn modelId="{F3F3D720-1900-46AB-A32A-C232C35A6409}" type="presOf" srcId="{FA3664E2-C744-4544-AFE7-44BBE2AD9AE2}" destId="{AC849412-C7E7-45A0-BE97-284274B46DBC}" srcOrd="0" destOrd="0" presId="urn:microsoft.com/office/officeart/2008/layout/VerticalCurvedList"/>
    <dgm:cxn modelId="{A6E5C2D0-5833-4CD4-A942-7151D64A58BE}" type="presOf" srcId="{CE238B9C-9334-47C0-9C53-9FE6670CF1D5}" destId="{00F5D78E-8C10-432E-8A34-AE96C27B3BAE}" srcOrd="0" destOrd="0" presId="urn:microsoft.com/office/officeart/2008/layout/VerticalCurvedList"/>
    <dgm:cxn modelId="{46483D02-03D2-480E-9368-BB8B3DF260B6}" type="presParOf" srcId="{477B391E-4956-424E-B0A3-24386EA4F015}" destId="{C92BBA54-A803-4694-8881-E1CE43B33253}" srcOrd="0" destOrd="0" presId="urn:microsoft.com/office/officeart/2008/layout/VerticalCurvedList"/>
    <dgm:cxn modelId="{71870289-8317-4207-949B-9907B7768AA2}" type="presParOf" srcId="{C92BBA54-A803-4694-8881-E1CE43B33253}" destId="{B17EFE59-ADDF-4F45-AB72-088452B3CBCE}" srcOrd="0" destOrd="0" presId="urn:microsoft.com/office/officeart/2008/layout/VerticalCurvedList"/>
    <dgm:cxn modelId="{0D10142F-6307-40D1-B3B8-BAB4CAA020D8}" type="presParOf" srcId="{B17EFE59-ADDF-4F45-AB72-088452B3CBCE}" destId="{892D48D3-0850-4B59-BD5C-204468414DB4}" srcOrd="0" destOrd="0" presId="urn:microsoft.com/office/officeart/2008/layout/VerticalCurvedList"/>
    <dgm:cxn modelId="{3DCD2BF8-DA88-4039-A214-4803DDFCD308}" type="presParOf" srcId="{B17EFE59-ADDF-4F45-AB72-088452B3CBCE}" destId="{AC849412-C7E7-45A0-BE97-284274B46DBC}" srcOrd="1" destOrd="0" presId="urn:microsoft.com/office/officeart/2008/layout/VerticalCurvedList"/>
    <dgm:cxn modelId="{C9CB1F32-5A29-4188-9A8C-03E214B62D8B}" type="presParOf" srcId="{B17EFE59-ADDF-4F45-AB72-088452B3CBCE}" destId="{39CC0AC1-48F3-4A14-9AB0-12C183E60A35}" srcOrd="2" destOrd="0" presId="urn:microsoft.com/office/officeart/2008/layout/VerticalCurvedList"/>
    <dgm:cxn modelId="{AE26803A-90EC-4DA6-BE57-08E085F62193}" type="presParOf" srcId="{B17EFE59-ADDF-4F45-AB72-088452B3CBCE}" destId="{B918EEFC-1AD8-4302-B8E4-9A28FBF5A0BD}" srcOrd="3" destOrd="0" presId="urn:microsoft.com/office/officeart/2008/layout/VerticalCurvedList"/>
    <dgm:cxn modelId="{59B5A88F-2FE4-4B37-8A36-29DB2EBD33D2}" type="presParOf" srcId="{C92BBA54-A803-4694-8881-E1CE43B33253}" destId="{B3832F1A-4B90-4642-B44B-B5571B650F50}" srcOrd="1" destOrd="0" presId="urn:microsoft.com/office/officeart/2008/layout/VerticalCurvedList"/>
    <dgm:cxn modelId="{4CD7F5AC-B57A-41F5-96BC-FBAB30EC8041}" type="presParOf" srcId="{C92BBA54-A803-4694-8881-E1CE43B33253}" destId="{47488A35-B67A-459A-90DE-836E4DEBFF54}" srcOrd="2" destOrd="0" presId="urn:microsoft.com/office/officeart/2008/layout/VerticalCurvedList"/>
    <dgm:cxn modelId="{BD9E1E6E-3F5C-4A6F-A29E-070F798537C1}" type="presParOf" srcId="{47488A35-B67A-459A-90DE-836E4DEBFF54}" destId="{CDF18FA0-0B78-4423-B5BF-925580C8DD9D}" srcOrd="0" destOrd="0" presId="urn:microsoft.com/office/officeart/2008/layout/VerticalCurvedList"/>
    <dgm:cxn modelId="{A4FED1CC-F053-4DAF-9DDC-4DC6A2E910FC}" type="presParOf" srcId="{C92BBA54-A803-4694-8881-E1CE43B33253}" destId="{00F5D78E-8C10-432E-8A34-AE96C27B3BAE}" srcOrd="3" destOrd="0" presId="urn:microsoft.com/office/officeart/2008/layout/VerticalCurvedList"/>
    <dgm:cxn modelId="{A4E0AC37-8779-4192-9D00-2050454EA783}" type="presParOf" srcId="{C92BBA54-A803-4694-8881-E1CE43B33253}" destId="{BBE29A73-27CC-412D-88B1-9AF588D90A16}" srcOrd="4" destOrd="0" presId="urn:microsoft.com/office/officeart/2008/layout/VerticalCurvedList"/>
    <dgm:cxn modelId="{C3C1A3FD-AD70-415C-841C-0EB8951ADA80}" type="presParOf" srcId="{BBE29A73-27CC-412D-88B1-9AF588D90A16}" destId="{BAE9923C-85B0-497A-ACA5-C2DAACC7B2A6}" srcOrd="0" destOrd="0" presId="urn:microsoft.com/office/officeart/2008/layout/VerticalCurvedList"/>
    <dgm:cxn modelId="{FFBB8893-9BAB-4007-BC59-B1BA9D8B9BFA}" type="presParOf" srcId="{C92BBA54-A803-4694-8881-E1CE43B33253}" destId="{701D252B-4F3F-4149-8154-D3DDAE419494}" srcOrd="5" destOrd="0" presId="urn:microsoft.com/office/officeart/2008/layout/VerticalCurvedList"/>
    <dgm:cxn modelId="{D0C08523-D0E4-4B08-9C42-2F49F69E3CAF}" type="presParOf" srcId="{C92BBA54-A803-4694-8881-E1CE43B33253}" destId="{87D43A1E-231A-4E74-A3A8-8E5DD62073C1}" srcOrd="6" destOrd="0" presId="urn:microsoft.com/office/officeart/2008/layout/VerticalCurvedList"/>
    <dgm:cxn modelId="{58F28C25-6464-4240-AE72-74F27EC76B29}" type="presParOf" srcId="{87D43A1E-231A-4E74-A3A8-8E5DD62073C1}" destId="{01807E1C-CE55-4D38-B161-C2835730AD05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433810-7797-453B-A470-DDC57F8CD82D}" type="doc">
      <dgm:prSet loTypeId="urn:microsoft.com/office/officeart/2009/3/layout/StepUpProcess" loCatId="process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B5EBA05A-A7C7-473E-A73E-16F536CF3DE8}">
      <dgm:prSet phldrT="[Текст]"/>
      <dgm:spPr/>
      <dgm:t>
        <a:bodyPr/>
        <a:lstStyle/>
        <a:p>
          <a:pPr algn="ctr"/>
          <a:r>
            <a:rPr lang="ru-RU" b="0" dirty="0" smtClean="0">
              <a:solidFill>
                <a:schemeClr val="accent2">
                  <a:lumMod val="50000"/>
                </a:schemeClr>
              </a:solidFill>
            </a:rPr>
            <a:t>составление проектов бюджетов</a:t>
          </a:r>
          <a:endParaRPr lang="ru-RU" b="0" dirty="0">
            <a:solidFill>
              <a:schemeClr val="accent2">
                <a:lumMod val="50000"/>
              </a:schemeClr>
            </a:solidFill>
          </a:endParaRPr>
        </a:p>
      </dgm:t>
    </dgm:pt>
    <dgm:pt modelId="{53C30D71-23C0-4124-BF08-5DDDF6BE1E27}" type="parTrans" cxnId="{137C3A6B-42F8-4D6E-9420-06A2900CE39F}">
      <dgm:prSet/>
      <dgm:spPr/>
      <dgm:t>
        <a:bodyPr/>
        <a:lstStyle/>
        <a:p>
          <a:endParaRPr lang="ru-RU"/>
        </a:p>
      </dgm:t>
    </dgm:pt>
    <dgm:pt modelId="{127E1F3B-6A4A-4F5A-923E-829296D15203}" type="sibTrans" cxnId="{137C3A6B-42F8-4D6E-9420-06A2900CE39F}">
      <dgm:prSet/>
      <dgm:spPr/>
      <dgm:t>
        <a:bodyPr/>
        <a:lstStyle/>
        <a:p>
          <a:endParaRPr lang="ru-RU"/>
        </a:p>
      </dgm:t>
    </dgm:pt>
    <dgm:pt modelId="{C453058F-C7F1-400D-882B-7FFBC0AD61A1}">
      <dgm:prSet phldrT="[Текст]"/>
      <dgm:spPr/>
      <dgm:t>
        <a:bodyPr/>
        <a:lstStyle/>
        <a:p>
          <a:pPr algn="ctr"/>
          <a:r>
            <a:rPr lang="ru-RU" b="0" dirty="0" smtClean="0">
              <a:solidFill>
                <a:schemeClr val="accent2">
                  <a:lumMod val="50000"/>
                </a:schemeClr>
              </a:solidFill>
            </a:rPr>
            <a:t>рассмотрение и утверждение бюджетов</a:t>
          </a:r>
          <a:endParaRPr lang="ru-RU" b="0" dirty="0">
            <a:solidFill>
              <a:schemeClr val="accent2">
                <a:lumMod val="50000"/>
              </a:schemeClr>
            </a:solidFill>
          </a:endParaRPr>
        </a:p>
      </dgm:t>
    </dgm:pt>
    <dgm:pt modelId="{B5221938-AD48-471E-BE7A-8331F28CE88E}" type="parTrans" cxnId="{CBE69FA5-79E5-4FB3-991E-539BABB3EAAD}">
      <dgm:prSet/>
      <dgm:spPr/>
      <dgm:t>
        <a:bodyPr/>
        <a:lstStyle/>
        <a:p>
          <a:endParaRPr lang="ru-RU"/>
        </a:p>
      </dgm:t>
    </dgm:pt>
    <dgm:pt modelId="{D3C4A25D-41A4-418A-9BED-08A529A29A4B}" type="sibTrans" cxnId="{CBE69FA5-79E5-4FB3-991E-539BABB3EAAD}">
      <dgm:prSet/>
      <dgm:spPr/>
      <dgm:t>
        <a:bodyPr/>
        <a:lstStyle/>
        <a:p>
          <a:endParaRPr lang="ru-RU"/>
        </a:p>
      </dgm:t>
    </dgm:pt>
    <dgm:pt modelId="{5A98C369-0291-4526-95B2-6EB57E3B4919}">
      <dgm:prSet phldrT="[Текст]"/>
      <dgm:spPr/>
      <dgm:t>
        <a:bodyPr/>
        <a:lstStyle/>
        <a:p>
          <a:pPr algn="ctr"/>
          <a:r>
            <a:rPr lang="ru-RU" b="0" dirty="0" smtClean="0">
              <a:solidFill>
                <a:schemeClr val="accent2">
                  <a:lumMod val="50000"/>
                </a:schemeClr>
              </a:solidFill>
            </a:rPr>
            <a:t>исполнение бюджетов</a:t>
          </a:r>
          <a:endParaRPr lang="ru-RU" b="0" dirty="0">
            <a:solidFill>
              <a:schemeClr val="accent2">
                <a:lumMod val="50000"/>
              </a:schemeClr>
            </a:solidFill>
          </a:endParaRPr>
        </a:p>
      </dgm:t>
    </dgm:pt>
    <dgm:pt modelId="{A94B117B-295E-4251-8F97-787B552B51D8}" type="parTrans" cxnId="{37E85B0D-BFC4-4A90-86B7-2187B04BB775}">
      <dgm:prSet/>
      <dgm:spPr/>
      <dgm:t>
        <a:bodyPr/>
        <a:lstStyle/>
        <a:p>
          <a:endParaRPr lang="ru-RU"/>
        </a:p>
      </dgm:t>
    </dgm:pt>
    <dgm:pt modelId="{59FA3D03-E047-4786-BD1A-AFF3009A83F5}" type="sibTrans" cxnId="{37E85B0D-BFC4-4A90-86B7-2187B04BB775}">
      <dgm:prSet/>
      <dgm:spPr/>
      <dgm:t>
        <a:bodyPr/>
        <a:lstStyle/>
        <a:p>
          <a:endParaRPr lang="ru-RU"/>
        </a:p>
      </dgm:t>
    </dgm:pt>
    <dgm:pt modelId="{69AAF6F4-E5B9-4C2C-BA5A-EFF671AB86F0}" type="pres">
      <dgm:prSet presAssocID="{6F433810-7797-453B-A470-DDC57F8CD82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1B98954-189E-4754-B7BA-A10B5158E7AC}" type="pres">
      <dgm:prSet presAssocID="{B5EBA05A-A7C7-473E-A73E-16F536CF3DE8}" presName="composite" presStyleCnt="0"/>
      <dgm:spPr/>
    </dgm:pt>
    <dgm:pt modelId="{532309FE-2CF3-4EFA-8BE7-3C247C97CF4E}" type="pres">
      <dgm:prSet presAssocID="{B5EBA05A-A7C7-473E-A73E-16F536CF3DE8}" presName="LShape" presStyleLbl="alignNode1" presStyleIdx="0" presStyleCnt="5"/>
      <dgm:spPr/>
    </dgm:pt>
    <dgm:pt modelId="{F24754C4-6245-4229-8371-9B5D3414AC06}" type="pres">
      <dgm:prSet presAssocID="{B5EBA05A-A7C7-473E-A73E-16F536CF3DE8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40EC6-16DA-4EC8-8651-C2BD17BB24EA}" type="pres">
      <dgm:prSet presAssocID="{B5EBA05A-A7C7-473E-A73E-16F536CF3DE8}" presName="Triangle" presStyleLbl="alignNode1" presStyleIdx="1" presStyleCnt="5"/>
      <dgm:spPr/>
      <dgm:t>
        <a:bodyPr/>
        <a:lstStyle/>
        <a:p>
          <a:endParaRPr lang="ru-RU"/>
        </a:p>
      </dgm:t>
    </dgm:pt>
    <dgm:pt modelId="{F4F87FFD-51D5-4A5F-B051-9986BACCE25B}" type="pres">
      <dgm:prSet presAssocID="{127E1F3B-6A4A-4F5A-923E-829296D15203}" presName="sibTrans" presStyleCnt="0"/>
      <dgm:spPr/>
    </dgm:pt>
    <dgm:pt modelId="{ACF48A88-AC30-465F-B3ED-8995F51FD4E1}" type="pres">
      <dgm:prSet presAssocID="{127E1F3B-6A4A-4F5A-923E-829296D15203}" presName="space" presStyleCnt="0"/>
      <dgm:spPr/>
    </dgm:pt>
    <dgm:pt modelId="{F4C67BC4-93CE-4A08-AE8A-D6230AD71776}" type="pres">
      <dgm:prSet presAssocID="{C453058F-C7F1-400D-882B-7FFBC0AD61A1}" presName="composite" presStyleCnt="0"/>
      <dgm:spPr/>
    </dgm:pt>
    <dgm:pt modelId="{52340BAF-2D71-40D1-A7BE-9F438853D01E}" type="pres">
      <dgm:prSet presAssocID="{C453058F-C7F1-400D-882B-7FFBC0AD61A1}" presName="LShape" presStyleLbl="alignNode1" presStyleIdx="2" presStyleCnt="5"/>
      <dgm:spPr/>
    </dgm:pt>
    <dgm:pt modelId="{1550AE7E-0B3E-4301-A4C7-59E162E81372}" type="pres">
      <dgm:prSet presAssocID="{C453058F-C7F1-400D-882B-7FFBC0AD61A1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52372-A324-4ECF-8FF7-AA895DA878FA}" type="pres">
      <dgm:prSet presAssocID="{C453058F-C7F1-400D-882B-7FFBC0AD61A1}" presName="Triangle" presStyleLbl="alignNode1" presStyleIdx="3" presStyleCnt="5"/>
      <dgm:spPr/>
      <dgm:t>
        <a:bodyPr/>
        <a:lstStyle/>
        <a:p>
          <a:endParaRPr lang="ru-RU"/>
        </a:p>
      </dgm:t>
    </dgm:pt>
    <dgm:pt modelId="{3E512226-1A4E-41D0-AA9E-4BEC10FCC1E2}" type="pres">
      <dgm:prSet presAssocID="{D3C4A25D-41A4-418A-9BED-08A529A29A4B}" presName="sibTrans" presStyleCnt="0"/>
      <dgm:spPr/>
    </dgm:pt>
    <dgm:pt modelId="{966717E9-652F-4A20-B9F8-AC25CEC19B34}" type="pres">
      <dgm:prSet presAssocID="{D3C4A25D-41A4-418A-9BED-08A529A29A4B}" presName="space" presStyleCnt="0"/>
      <dgm:spPr/>
    </dgm:pt>
    <dgm:pt modelId="{FB3D1284-E9B6-419A-8929-BAC58D7A3CBF}" type="pres">
      <dgm:prSet presAssocID="{5A98C369-0291-4526-95B2-6EB57E3B4919}" presName="composite" presStyleCnt="0"/>
      <dgm:spPr/>
    </dgm:pt>
    <dgm:pt modelId="{B0FFB16C-8C4F-4D3C-8131-7B8618D8F3F5}" type="pres">
      <dgm:prSet presAssocID="{5A98C369-0291-4526-95B2-6EB57E3B4919}" presName="LShape" presStyleLbl="alignNode1" presStyleIdx="4" presStyleCnt="5"/>
      <dgm:spPr/>
    </dgm:pt>
    <dgm:pt modelId="{1AB07231-8A6D-4622-B313-A4356A91047E}" type="pres">
      <dgm:prSet presAssocID="{5A98C369-0291-4526-95B2-6EB57E3B4919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7C3A6B-42F8-4D6E-9420-06A2900CE39F}" srcId="{6F433810-7797-453B-A470-DDC57F8CD82D}" destId="{B5EBA05A-A7C7-473E-A73E-16F536CF3DE8}" srcOrd="0" destOrd="0" parTransId="{53C30D71-23C0-4124-BF08-5DDDF6BE1E27}" sibTransId="{127E1F3B-6A4A-4F5A-923E-829296D15203}"/>
    <dgm:cxn modelId="{E4B67B04-FDC1-49EE-AE43-3B59EFDBCBCC}" type="presOf" srcId="{6F433810-7797-453B-A470-DDC57F8CD82D}" destId="{69AAF6F4-E5B9-4C2C-BA5A-EFF671AB86F0}" srcOrd="0" destOrd="0" presId="urn:microsoft.com/office/officeart/2009/3/layout/StepUpProcess"/>
    <dgm:cxn modelId="{CBE69FA5-79E5-4FB3-991E-539BABB3EAAD}" srcId="{6F433810-7797-453B-A470-DDC57F8CD82D}" destId="{C453058F-C7F1-400D-882B-7FFBC0AD61A1}" srcOrd="1" destOrd="0" parTransId="{B5221938-AD48-471E-BE7A-8331F28CE88E}" sibTransId="{D3C4A25D-41A4-418A-9BED-08A529A29A4B}"/>
    <dgm:cxn modelId="{972BFA11-1ADF-46D9-B99C-9D397B9BDF34}" type="presOf" srcId="{C453058F-C7F1-400D-882B-7FFBC0AD61A1}" destId="{1550AE7E-0B3E-4301-A4C7-59E162E81372}" srcOrd="0" destOrd="0" presId="urn:microsoft.com/office/officeart/2009/3/layout/StepUpProcess"/>
    <dgm:cxn modelId="{37E85B0D-BFC4-4A90-86B7-2187B04BB775}" srcId="{6F433810-7797-453B-A470-DDC57F8CD82D}" destId="{5A98C369-0291-4526-95B2-6EB57E3B4919}" srcOrd="2" destOrd="0" parTransId="{A94B117B-295E-4251-8F97-787B552B51D8}" sibTransId="{59FA3D03-E047-4786-BD1A-AFF3009A83F5}"/>
    <dgm:cxn modelId="{B3735410-2D36-445F-8849-6897E2C29782}" type="presOf" srcId="{B5EBA05A-A7C7-473E-A73E-16F536CF3DE8}" destId="{F24754C4-6245-4229-8371-9B5D3414AC06}" srcOrd="0" destOrd="0" presId="urn:microsoft.com/office/officeart/2009/3/layout/StepUpProcess"/>
    <dgm:cxn modelId="{62CD8F16-28C6-41D4-8F83-2A45B8DC5B33}" type="presOf" srcId="{5A98C369-0291-4526-95B2-6EB57E3B4919}" destId="{1AB07231-8A6D-4622-B313-A4356A91047E}" srcOrd="0" destOrd="0" presId="urn:microsoft.com/office/officeart/2009/3/layout/StepUpProcess"/>
    <dgm:cxn modelId="{3C93384C-4224-482B-96CD-C3BC66825813}" type="presParOf" srcId="{69AAF6F4-E5B9-4C2C-BA5A-EFF671AB86F0}" destId="{E1B98954-189E-4754-B7BA-A10B5158E7AC}" srcOrd="0" destOrd="0" presId="urn:microsoft.com/office/officeart/2009/3/layout/StepUpProcess"/>
    <dgm:cxn modelId="{23E5118C-61E8-4C5D-AC37-90C5DC879D4F}" type="presParOf" srcId="{E1B98954-189E-4754-B7BA-A10B5158E7AC}" destId="{532309FE-2CF3-4EFA-8BE7-3C247C97CF4E}" srcOrd="0" destOrd="0" presId="urn:microsoft.com/office/officeart/2009/3/layout/StepUpProcess"/>
    <dgm:cxn modelId="{668534A8-29DD-4332-BB6C-B381CB7AAF55}" type="presParOf" srcId="{E1B98954-189E-4754-B7BA-A10B5158E7AC}" destId="{F24754C4-6245-4229-8371-9B5D3414AC06}" srcOrd="1" destOrd="0" presId="urn:microsoft.com/office/officeart/2009/3/layout/StepUpProcess"/>
    <dgm:cxn modelId="{1C96BEE6-18DD-42D5-859B-E8464F9119B1}" type="presParOf" srcId="{E1B98954-189E-4754-B7BA-A10B5158E7AC}" destId="{BD740EC6-16DA-4EC8-8651-C2BD17BB24EA}" srcOrd="2" destOrd="0" presId="urn:microsoft.com/office/officeart/2009/3/layout/StepUpProcess"/>
    <dgm:cxn modelId="{6DB760AE-2376-4A6F-B60E-2B4F7E7DA74A}" type="presParOf" srcId="{69AAF6F4-E5B9-4C2C-BA5A-EFF671AB86F0}" destId="{F4F87FFD-51D5-4A5F-B051-9986BACCE25B}" srcOrd="1" destOrd="0" presId="urn:microsoft.com/office/officeart/2009/3/layout/StepUpProcess"/>
    <dgm:cxn modelId="{F38F8EB3-5F24-458D-BFDD-91E8BE5172FC}" type="presParOf" srcId="{F4F87FFD-51D5-4A5F-B051-9986BACCE25B}" destId="{ACF48A88-AC30-465F-B3ED-8995F51FD4E1}" srcOrd="0" destOrd="0" presId="urn:microsoft.com/office/officeart/2009/3/layout/StepUpProcess"/>
    <dgm:cxn modelId="{07EE0BD7-C36C-423E-B7CA-8D926C836EBF}" type="presParOf" srcId="{69AAF6F4-E5B9-4C2C-BA5A-EFF671AB86F0}" destId="{F4C67BC4-93CE-4A08-AE8A-D6230AD71776}" srcOrd="2" destOrd="0" presId="urn:microsoft.com/office/officeart/2009/3/layout/StepUpProcess"/>
    <dgm:cxn modelId="{C86042A7-9F98-48A3-B0BB-0E1D1ABCA0C6}" type="presParOf" srcId="{F4C67BC4-93CE-4A08-AE8A-D6230AD71776}" destId="{52340BAF-2D71-40D1-A7BE-9F438853D01E}" srcOrd="0" destOrd="0" presId="urn:microsoft.com/office/officeart/2009/3/layout/StepUpProcess"/>
    <dgm:cxn modelId="{43E1BB7D-6332-4558-9FE9-1AA7BB180640}" type="presParOf" srcId="{F4C67BC4-93CE-4A08-AE8A-D6230AD71776}" destId="{1550AE7E-0B3E-4301-A4C7-59E162E81372}" srcOrd="1" destOrd="0" presId="urn:microsoft.com/office/officeart/2009/3/layout/StepUpProcess"/>
    <dgm:cxn modelId="{AFECECF2-C3C8-488C-A965-BD69A91B7450}" type="presParOf" srcId="{F4C67BC4-93CE-4A08-AE8A-D6230AD71776}" destId="{D6452372-A324-4ECF-8FF7-AA895DA878FA}" srcOrd="2" destOrd="0" presId="urn:microsoft.com/office/officeart/2009/3/layout/StepUpProcess"/>
    <dgm:cxn modelId="{2000E412-837D-45BC-A28C-3A4327E3E55B}" type="presParOf" srcId="{69AAF6F4-E5B9-4C2C-BA5A-EFF671AB86F0}" destId="{3E512226-1A4E-41D0-AA9E-4BEC10FCC1E2}" srcOrd="3" destOrd="0" presId="urn:microsoft.com/office/officeart/2009/3/layout/StepUpProcess"/>
    <dgm:cxn modelId="{7F05F6B4-11C9-4D97-8F63-43B5B65AAC03}" type="presParOf" srcId="{3E512226-1A4E-41D0-AA9E-4BEC10FCC1E2}" destId="{966717E9-652F-4A20-B9F8-AC25CEC19B34}" srcOrd="0" destOrd="0" presId="urn:microsoft.com/office/officeart/2009/3/layout/StepUpProcess"/>
    <dgm:cxn modelId="{619D5EF8-2DB9-4DD3-9D5B-307F142B3FD4}" type="presParOf" srcId="{69AAF6F4-E5B9-4C2C-BA5A-EFF671AB86F0}" destId="{FB3D1284-E9B6-419A-8929-BAC58D7A3CBF}" srcOrd="4" destOrd="0" presId="urn:microsoft.com/office/officeart/2009/3/layout/StepUpProcess"/>
    <dgm:cxn modelId="{F52042DE-08D1-4B4B-963E-4A4F6F08136F}" type="presParOf" srcId="{FB3D1284-E9B6-419A-8929-BAC58D7A3CBF}" destId="{B0FFB16C-8C4F-4D3C-8131-7B8618D8F3F5}" srcOrd="0" destOrd="0" presId="urn:microsoft.com/office/officeart/2009/3/layout/StepUpProcess"/>
    <dgm:cxn modelId="{02B2F23C-8CE3-4F35-A5E1-78C9E76C347C}" type="presParOf" srcId="{FB3D1284-E9B6-419A-8929-BAC58D7A3CBF}" destId="{1AB07231-8A6D-4622-B313-A4356A91047E}" srcOrd="1" destOrd="0" presId="urn:microsoft.com/office/officeart/2009/3/layout/StepUpProcess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F433810-7797-453B-A470-DDC57F8CD82D}" type="doc">
      <dgm:prSet loTypeId="urn:microsoft.com/office/officeart/2009/3/layout/StepUpProcess" loCatId="process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B5EBA05A-A7C7-473E-A73E-16F536CF3DE8}">
      <dgm:prSet phldrT="[Текст]"/>
      <dgm:spPr/>
      <dgm:t>
        <a:bodyPr/>
        <a:lstStyle/>
        <a:p>
          <a:pPr algn="ctr"/>
          <a:r>
            <a:rPr lang="ru-RU" b="0" dirty="0" smtClean="0">
              <a:solidFill>
                <a:schemeClr val="accent2">
                  <a:lumMod val="50000"/>
                </a:schemeClr>
              </a:solidFill>
            </a:rPr>
            <a:t>составление отчетов об исполнении бюджетов и их утверждение</a:t>
          </a:r>
          <a:endParaRPr lang="ru-RU" b="0" dirty="0">
            <a:solidFill>
              <a:schemeClr val="accent2">
                <a:lumMod val="50000"/>
              </a:schemeClr>
            </a:solidFill>
          </a:endParaRPr>
        </a:p>
      </dgm:t>
    </dgm:pt>
    <dgm:pt modelId="{53C30D71-23C0-4124-BF08-5DDDF6BE1E27}" type="parTrans" cxnId="{137C3A6B-42F8-4D6E-9420-06A2900CE39F}">
      <dgm:prSet/>
      <dgm:spPr/>
      <dgm:t>
        <a:bodyPr/>
        <a:lstStyle/>
        <a:p>
          <a:endParaRPr lang="ru-RU"/>
        </a:p>
      </dgm:t>
    </dgm:pt>
    <dgm:pt modelId="{127E1F3B-6A4A-4F5A-923E-829296D15203}" type="sibTrans" cxnId="{137C3A6B-42F8-4D6E-9420-06A2900CE39F}">
      <dgm:prSet/>
      <dgm:spPr/>
      <dgm:t>
        <a:bodyPr/>
        <a:lstStyle/>
        <a:p>
          <a:endParaRPr lang="ru-RU"/>
        </a:p>
      </dgm:t>
    </dgm:pt>
    <dgm:pt modelId="{69AAF6F4-E5B9-4C2C-BA5A-EFF671AB86F0}" type="pres">
      <dgm:prSet presAssocID="{6F433810-7797-453B-A470-DDC57F8CD82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1B98954-189E-4754-B7BA-A10B5158E7AC}" type="pres">
      <dgm:prSet presAssocID="{B5EBA05A-A7C7-473E-A73E-16F536CF3DE8}" presName="composite" presStyleCnt="0"/>
      <dgm:spPr/>
    </dgm:pt>
    <dgm:pt modelId="{532309FE-2CF3-4EFA-8BE7-3C247C97CF4E}" type="pres">
      <dgm:prSet presAssocID="{B5EBA05A-A7C7-473E-A73E-16F536CF3DE8}" presName="LShape" presStyleLbl="alignNode1" presStyleIdx="0" presStyleCnt="1"/>
      <dgm:spPr/>
    </dgm:pt>
    <dgm:pt modelId="{F24754C4-6245-4229-8371-9B5D3414AC06}" type="pres">
      <dgm:prSet presAssocID="{B5EBA05A-A7C7-473E-A73E-16F536CF3DE8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B67B04-FDC1-49EE-AE43-3B59EFDBCBCC}" type="presOf" srcId="{6F433810-7797-453B-A470-DDC57F8CD82D}" destId="{69AAF6F4-E5B9-4C2C-BA5A-EFF671AB86F0}" srcOrd="0" destOrd="0" presId="urn:microsoft.com/office/officeart/2009/3/layout/StepUpProcess"/>
    <dgm:cxn modelId="{137C3A6B-42F8-4D6E-9420-06A2900CE39F}" srcId="{6F433810-7797-453B-A470-DDC57F8CD82D}" destId="{B5EBA05A-A7C7-473E-A73E-16F536CF3DE8}" srcOrd="0" destOrd="0" parTransId="{53C30D71-23C0-4124-BF08-5DDDF6BE1E27}" sibTransId="{127E1F3B-6A4A-4F5A-923E-829296D15203}"/>
    <dgm:cxn modelId="{B3735410-2D36-445F-8849-6897E2C29782}" type="presOf" srcId="{B5EBA05A-A7C7-473E-A73E-16F536CF3DE8}" destId="{F24754C4-6245-4229-8371-9B5D3414AC06}" srcOrd="0" destOrd="0" presId="urn:microsoft.com/office/officeart/2009/3/layout/StepUpProcess"/>
    <dgm:cxn modelId="{3C93384C-4224-482B-96CD-C3BC66825813}" type="presParOf" srcId="{69AAF6F4-E5B9-4C2C-BA5A-EFF671AB86F0}" destId="{E1B98954-189E-4754-B7BA-A10B5158E7AC}" srcOrd="0" destOrd="0" presId="urn:microsoft.com/office/officeart/2009/3/layout/StepUpProcess"/>
    <dgm:cxn modelId="{23E5118C-61E8-4C5D-AC37-90C5DC879D4F}" type="presParOf" srcId="{E1B98954-189E-4754-B7BA-A10B5158E7AC}" destId="{532309FE-2CF3-4EFA-8BE7-3C247C97CF4E}" srcOrd="0" destOrd="0" presId="urn:microsoft.com/office/officeart/2009/3/layout/StepUpProcess"/>
    <dgm:cxn modelId="{668534A8-29DD-4332-BB6C-B381CB7AAF55}" type="presParOf" srcId="{E1B98954-189E-4754-B7BA-A10B5158E7AC}" destId="{F24754C4-6245-4229-8371-9B5D3414AC06}" srcOrd="1" destOrd="0" presId="urn:microsoft.com/office/officeart/2009/3/layout/StepUpProcess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D34F73A-92E4-45CF-A43F-573FF378D9A8}" type="doc">
      <dgm:prSet loTypeId="urn:microsoft.com/office/officeart/2005/8/layout/vList4#1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743A55E3-4277-4989-8722-A2A6835C3764}">
      <dgm:prSet phldrT="[Текст]"/>
      <dgm:spPr/>
      <dgm:t>
        <a:bodyPr/>
        <a:lstStyle/>
        <a:p>
          <a:r>
            <a:rPr lang="ru-RU" dirty="0" smtClean="0"/>
            <a:t>Основой для разработки бюджета являются: бюджетное послание Президента РФ, прогноз социально-экономического развития поселения  на планируемый год </a:t>
          </a:r>
          <a:r>
            <a:rPr lang="ru-RU" i="1" dirty="0" smtClean="0"/>
            <a:t>, </a:t>
          </a:r>
          <a:r>
            <a:rPr lang="ru-RU" dirty="0" smtClean="0"/>
            <a:t>долгосрочные федеральные целевые программы, уровень инфляции, налоговое законодательство и прочее</a:t>
          </a:r>
          <a:endParaRPr lang="ru-RU" dirty="0"/>
        </a:p>
      </dgm:t>
    </dgm:pt>
    <dgm:pt modelId="{C3B8AE37-FE4C-4128-9B99-07EE6920BD92}" type="parTrans" cxnId="{F239C3C2-8DEE-4844-AEB6-96DE8712ABD6}">
      <dgm:prSet/>
      <dgm:spPr/>
      <dgm:t>
        <a:bodyPr/>
        <a:lstStyle/>
        <a:p>
          <a:endParaRPr lang="ru-RU"/>
        </a:p>
      </dgm:t>
    </dgm:pt>
    <dgm:pt modelId="{4D4D8EDD-7343-42C5-A746-FBC2BF39FF67}" type="sibTrans" cxnId="{F239C3C2-8DEE-4844-AEB6-96DE8712ABD6}">
      <dgm:prSet/>
      <dgm:spPr/>
      <dgm:t>
        <a:bodyPr/>
        <a:lstStyle/>
        <a:p>
          <a:endParaRPr lang="ru-RU"/>
        </a:p>
      </dgm:t>
    </dgm:pt>
    <dgm:pt modelId="{ACA1CCFD-576B-4AB1-A29B-88E7CB4A22DF}" type="pres">
      <dgm:prSet presAssocID="{9D34F73A-92E4-45CF-A43F-573FF378D9A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94C15C-D424-49AA-9766-26426DF231DC}" type="pres">
      <dgm:prSet presAssocID="{743A55E3-4277-4989-8722-A2A6835C3764}" presName="comp" presStyleCnt="0"/>
      <dgm:spPr/>
    </dgm:pt>
    <dgm:pt modelId="{DD949B53-A2E5-4812-BCDF-8DC2A58819C2}" type="pres">
      <dgm:prSet presAssocID="{743A55E3-4277-4989-8722-A2A6835C3764}" presName="box" presStyleLbl="node1" presStyleIdx="0" presStyleCnt="1" custLinFactNeighborX="-2065"/>
      <dgm:spPr/>
      <dgm:t>
        <a:bodyPr/>
        <a:lstStyle/>
        <a:p>
          <a:endParaRPr lang="ru-RU"/>
        </a:p>
      </dgm:t>
    </dgm:pt>
    <dgm:pt modelId="{599E6DFB-6C88-4DA5-87AD-07CA618A7796}" type="pres">
      <dgm:prSet presAssocID="{743A55E3-4277-4989-8722-A2A6835C3764}" presName="img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ru-RU"/>
        </a:p>
      </dgm:t>
    </dgm:pt>
    <dgm:pt modelId="{4042FED5-B9DB-449A-B046-A742BB6F66B8}" type="pres">
      <dgm:prSet presAssocID="{743A55E3-4277-4989-8722-A2A6835C3764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3CDF85-5839-4F1D-BA57-CFD721645F14}" type="presOf" srcId="{743A55E3-4277-4989-8722-A2A6835C3764}" destId="{DD949B53-A2E5-4812-BCDF-8DC2A58819C2}" srcOrd="0" destOrd="0" presId="urn:microsoft.com/office/officeart/2005/8/layout/vList4#1"/>
    <dgm:cxn modelId="{F239C3C2-8DEE-4844-AEB6-96DE8712ABD6}" srcId="{9D34F73A-92E4-45CF-A43F-573FF378D9A8}" destId="{743A55E3-4277-4989-8722-A2A6835C3764}" srcOrd="0" destOrd="0" parTransId="{C3B8AE37-FE4C-4128-9B99-07EE6920BD92}" sibTransId="{4D4D8EDD-7343-42C5-A746-FBC2BF39FF67}"/>
    <dgm:cxn modelId="{7B1C16D3-7F4D-47B4-BDD5-0AC8F226FD3C}" type="presOf" srcId="{9D34F73A-92E4-45CF-A43F-573FF378D9A8}" destId="{ACA1CCFD-576B-4AB1-A29B-88E7CB4A22DF}" srcOrd="0" destOrd="0" presId="urn:microsoft.com/office/officeart/2005/8/layout/vList4#1"/>
    <dgm:cxn modelId="{7DC7EC38-E249-488E-B6C6-29CCC52B7B55}" type="presOf" srcId="{743A55E3-4277-4989-8722-A2A6835C3764}" destId="{4042FED5-B9DB-449A-B046-A742BB6F66B8}" srcOrd="1" destOrd="0" presId="urn:microsoft.com/office/officeart/2005/8/layout/vList4#1"/>
    <dgm:cxn modelId="{C38BC0D7-5379-4209-BC51-9998F38C3D63}" type="presParOf" srcId="{ACA1CCFD-576B-4AB1-A29B-88E7CB4A22DF}" destId="{E194C15C-D424-49AA-9766-26426DF231DC}" srcOrd="0" destOrd="0" presId="urn:microsoft.com/office/officeart/2005/8/layout/vList4#1"/>
    <dgm:cxn modelId="{55955F25-270B-4A18-AE95-0D9CDB13EE37}" type="presParOf" srcId="{E194C15C-D424-49AA-9766-26426DF231DC}" destId="{DD949B53-A2E5-4812-BCDF-8DC2A58819C2}" srcOrd="0" destOrd="0" presId="urn:microsoft.com/office/officeart/2005/8/layout/vList4#1"/>
    <dgm:cxn modelId="{FDBEAD9E-3142-4B3F-90C1-27FA65B03009}" type="presParOf" srcId="{E194C15C-D424-49AA-9766-26426DF231DC}" destId="{599E6DFB-6C88-4DA5-87AD-07CA618A7796}" srcOrd="1" destOrd="0" presId="urn:microsoft.com/office/officeart/2005/8/layout/vList4#1"/>
    <dgm:cxn modelId="{3923621B-52A4-4F56-BEB1-47797A7D35E7}" type="presParOf" srcId="{E194C15C-D424-49AA-9766-26426DF231DC}" destId="{4042FED5-B9DB-449A-B046-A742BB6F66B8}" srcOrd="2" destOrd="0" presId="urn:microsoft.com/office/officeart/2005/8/layout/vList4#1"/>
  </dgm:cxnLst>
  <dgm:bg/>
  <dgm:whole/>
  <dgm:extLst>
    <a:ext uri="http://schemas.microsoft.com/office/drawing/2008/diagram">
      <dsp:dataModelExt xmlns=""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D34F73A-92E4-45CF-A43F-573FF378D9A8}" type="doc">
      <dgm:prSet loTypeId="urn:microsoft.com/office/officeart/2005/8/layout/vList4#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743A55E3-4277-4989-8722-A2A6835C3764}">
      <dgm:prSet phldrT="[Текст]"/>
      <dgm:spPr/>
      <dgm:t>
        <a:bodyPr/>
        <a:lstStyle/>
        <a:p>
          <a:r>
            <a:rPr lang="ru-RU" b="1" dirty="0" smtClean="0"/>
            <a:t>Бюджетный процесс </a:t>
          </a:r>
          <a:r>
            <a:rPr lang="ru-RU" dirty="0" smtClean="0"/>
            <a:t>— это регламентируемая нормами права деятельность органов государственной власти, органов местного самоуправления и участников бюджетного процесса по составлению и рассмотрению проектов бюджетов, проектов бюджетов государственных внебюджетных фондов, утверждению и исполнению бюджетов и бюджетов государственных внебюджетных фондов, а также по контролю за их исполнением</a:t>
          </a:r>
          <a:endParaRPr lang="ru-RU" dirty="0"/>
        </a:p>
      </dgm:t>
    </dgm:pt>
    <dgm:pt modelId="{C3B8AE37-FE4C-4128-9B99-07EE6920BD92}" type="parTrans" cxnId="{F239C3C2-8DEE-4844-AEB6-96DE8712ABD6}">
      <dgm:prSet/>
      <dgm:spPr/>
      <dgm:t>
        <a:bodyPr/>
        <a:lstStyle/>
        <a:p>
          <a:endParaRPr lang="ru-RU"/>
        </a:p>
      </dgm:t>
    </dgm:pt>
    <dgm:pt modelId="{4D4D8EDD-7343-42C5-A746-FBC2BF39FF67}" type="sibTrans" cxnId="{F239C3C2-8DEE-4844-AEB6-96DE8712ABD6}">
      <dgm:prSet/>
      <dgm:spPr/>
      <dgm:t>
        <a:bodyPr/>
        <a:lstStyle/>
        <a:p>
          <a:endParaRPr lang="ru-RU"/>
        </a:p>
      </dgm:t>
    </dgm:pt>
    <dgm:pt modelId="{ACA1CCFD-576B-4AB1-A29B-88E7CB4A22DF}" type="pres">
      <dgm:prSet presAssocID="{9D34F73A-92E4-45CF-A43F-573FF378D9A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94C15C-D424-49AA-9766-26426DF231DC}" type="pres">
      <dgm:prSet presAssocID="{743A55E3-4277-4989-8722-A2A6835C3764}" presName="comp" presStyleCnt="0"/>
      <dgm:spPr/>
    </dgm:pt>
    <dgm:pt modelId="{DD949B53-A2E5-4812-BCDF-8DC2A58819C2}" type="pres">
      <dgm:prSet presAssocID="{743A55E3-4277-4989-8722-A2A6835C3764}" presName="box" presStyleLbl="node1" presStyleIdx="0" presStyleCnt="1" custLinFactNeighborX="-2065"/>
      <dgm:spPr/>
      <dgm:t>
        <a:bodyPr/>
        <a:lstStyle/>
        <a:p>
          <a:endParaRPr lang="ru-RU"/>
        </a:p>
      </dgm:t>
    </dgm:pt>
    <dgm:pt modelId="{599E6DFB-6C88-4DA5-87AD-07CA618A7796}" type="pres">
      <dgm:prSet presAssocID="{743A55E3-4277-4989-8722-A2A6835C3764}" presName="img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ru-RU"/>
        </a:p>
      </dgm:t>
    </dgm:pt>
    <dgm:pt modelId="{4042FED5-B9DB-449A-B046-A742BB6F66B8}" type="pres">
      <dgm:prSet presAssocID="{743A55E3-4277-4989-8722-A2A6835C3764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3CDF85-5839-4F1D-BA57-CFD721645F14}" type="presOf" srcId="{743A55E3-4277-4989-8722-A2A6835C3764}" destId="{DD949B53-A2E5-4812-BCDF-8DC2A58819C2}" srcOrd="0" destOrd="0" presId="urn:microsoft.com/office/officeart/2005/8/layout/vList4#2"/>
    <dgm:cxn modelId="{F239C3C2-8DEE-4844-AEB6-96DE8712ABD6}" srcId="{9D34F73A-92E4-45CF-A43F-573FF378D9A8}" destId="{743A55E3-4277-4989-8722-A2A6835C3764}" srcOrd="0" destOrd="0" parTransId="{C3B8AE37-FE4C-4128-9B99-07EE6920BD92}" sibTransId="{4D4D8EDD-7343-42C5-A746-FBC2BF39FF67}"/>
    <dgm:cxn modelId="{7B1C16D3-7F4D-47B4-BDD5-0AC8F226FD3C}" type="presOf" srcId="{9D34F73A-92E4-45CF-A43F-573FF378D9A8}" destId="{ACA1CCFD-576B-4AB1-A29B-88E7CB4A22DF}" srcOrd="0" destOrd="0" presId="urn:microsoft.com/office/officeart/2005/8/layout/vList4#2"/>
    <dgm:cxn modelId="{7DC7EC38-E249-488E-B6C6-29CCC52B7B55}" type="presOf" srcId="{743A55E3-4277-4989-8722-A2A6835C3764}" destId="{4042FED5-B9DB-449A-B046-A742BB6F66B8}" srcOrd="1" destOrd="0" presId="urn:microsoft.com/office/officeart/2005/8/layout/vList4#2"/>
    <dgm:cxn modelId="{C38BC0D7-5379-4209-BC51-9998F38C3D63}" type="presParOf" srcId="{ACA1CCFD-576B-4AB1-A29B-88E7CB4A22DF}" destId="{E194C15C-D424-49AA-9766-26426DF231DC}" srcOrd="0" destOrd="0" presId="urn:microsoft.com/office/officeart/2005/8/layout/vList4#2"/>
    <dgm:cxn modelId="{55955F25-270B-4A18-AE95-0D9CDB13EE37}" type="presParOf" srcId="{E194C15C-D424-49AA-9766-26426DF231DC}" destId="{DD949B53-A2E5-4812-BCDF-8DC2A58819C2}" srcOrd="0" destOrd="0" presId="urn:microsoft.com/office/officeart/2005/8/layout/vList4#2"/>
    <dgm:cxn modelId="{FDBEAD9E-3142-4B3F-90C1-27FA65B03009}" type="presParOf" srcId="{E194C15C-D424-49AA-9766-26426DF231DC}" destId="{599E6DFB-6C88-4DA5-87AD-07CA618A7796}" srcOrd="1" destOrd="0" presId="urn:microsoft.com/office/officeart/2005/8/layout/vList4#2"/>
    <dgm:cxn modelId="{3923621B-52A4-4F56-BEB1-47797A7D35E7}" type="presParOf" srcId="{E194C15C-D424-49AA-9766-26426DF231DC}" destId="{4042FED5-B9DB-449A-B046-A742BB6F66B8}" srcOrd="2" destOrd="0" presId="urn:microsoft.com/office/officeart/2005/8/layout/vList4#2"/>
  </dgm:cxnLst>
  <dgm:bg/>
  <dgm:whole/>
  <dgm:extLst>
    <a:ext uri="http://schemas.microsoft.com/office/drawing/2008/diagram">
      <dsp:dataModelExt xmlns="" xmlns:dsp="http://schemas.microsoft.com/office/drawing/2008/diagram" relId="rId2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3EE06B8-9177-489F-B8DF-644863579FBB}" type="doc">
      <dgm:prSet loTypeId="urn:microsoft.com/office/officeart/2005/8/layout/radial6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131E5A73-2AB5-402C-8C4E-3AFC931CAB01}">
      <dgm:prSet phldrT="[Текст]"/>
      <dgm:spPr/>
      <dgm:t>
        <a:bodyPr/>
        <a:lstStyle/>
        <a:p>
          <a:r>
            <a:rPr lang="ru-RU" dirty="0" smtClean="0"/>
            <a:t>Основные задачи бюджетной политики</a:t>
          </a:r>
          <a:endParaRPr lang="ru-RU" dirty="0"/>
        </a:p>
      </dgm:t>
    </dgm:pt>
    <dgm:pt modelId="{B0820480-E54C-4990-86FF-61630E5AC2C3}" type="parTrans" cxnId="{D9C9F7CB-3A30-4C14-B077-4BF2A58C1DBA}">
      <dgm:prSet/>
      <dgm:spPr/>
      <dgm:t>
        <a:bodyPr/>
        <a:lstStyle/>
        <a:p>
          <a:endParaRPr lang="ru-RU"/>
        </a:p>
      </dgm:t>
    </dgm:pt>
    <dgm:pt modelId="{B08B9203-63A6-424F-9E9A-2FEA3F0E6556}" type="sibTrans" cxnId="{D9C9F7CB-3A30-4C14-B077-4BF2A58C1DBA}">
      <dgm:prSet/>
      <dgm:spPr/>
      <dgm:t>
        <a:bodyPr/>
        <a:lstStyle/>
        <a:p>
          <a:endParaRPr lang="ru-RU"/>
        </a:p>
      </dgm:t>
    </dgm:pt>
    <dgm:pt modelId="{72155D77-F232-4FC7-A3A8-8EE7CA342CA9}">
      <dgm:prSet phldrT="[Текст]" custT="1"/>
      <dgm:spPr/>
      <dgm:t>
        <a:bodyPr/>
        <a:lstStyle/>
        <a:p>
          <a:r>
            <a:rPr lang="ru-RU" sz="1000" dirty="0" smtClean="0"/>
            <a:t>совершенствование нормативно-правового регулирования бюджетного процесса</a:t>
          </a:r>
          <a:endParaRPr lang="ru-RU" sz="1000" dirty="0"/>
        </a:p>
      </dgm:t>
    </dgm:pt>
    <dgm:pt modelId="{983ADF3A-AEDA-4494-ACAE-32557814BDA0}" type="parTrans" cxnId="{BFF4D063-E2DE-44E9-B95F-744B66A0D199}">
      <dgm:prSet/>
      <dgm:spPr/>
      <dgm:t>
        <a:bodyPr/>
        <a:lstStyle/>
        <a:p>
          <a:endParaRPr lang="ru-RU"/>
        </a:p>
      </dgm:t>
    </dgm:pt>
    <dgm:pt modelId="{B406E864-8AE0-4F9C-9881-FEBB37188457}" type="sibTrans" cxnId="{BFF4D063-E2DE-44E9-B95F-744B66A0D199}">
      <dgm:prSet/>
      <dgm:spPr/>
      <dgm:t>
        <a:bodyPr/>
        <a:lstStyle/>
        <a:p>
          <a:endParaRPr lang="ru-RU"/>
        </a:p>
      </dgm:t>
    </dgm:pt>
    <dgm:pt modelId="{1C05B05E-1925-44A1-9231-A19EE241B303}">
      <dgm:prSet phldrT="[Текст]" custT="1"/>
      <dgm:spPr/>
      <dgm:t>
        <a:bodyPr/>
        <a:lstStyle/>
        <a:p>
          <a:r>
            <a:rPr lang="ru-RU" sz="1100" dirty="0" smtClean="0">
              <a:solidFill>
                <a:schemeClr val="tx2">
                  <a:lumMod val="75000"/>
                </a:schemeClr>
              </a:solidFill>
            </a:rPr>
            <a:t>повышение качества планирования и эффективного исполнения расходов бюджета</a:t>
          </a:r>
          <a:endParaRPr lang="ru-RU" sz="1100" dirty="0">
            <a:solidFill>
              <a:schemeClr val="tx2">
                <a:lumMod val="75000"/>
              </a:schemeClr>
            </a:solidFill>
          </a:endParaRPr>
        </a:p>
      </dgm:t>
    </dgm:pt>
    <dgm:pt modelId="{780A4E6B-5213-43C2-B7F3-9D99933431AE}" type="parTrans" cxnId="{0E24B0B8-5682-43FD-ABAF-8FEF81573F48}">
      <dgm:prSet/>
      <dgm:spPr/>
      <dgm:t>
        <a:bodyPr/>
        <a:lstStyle/>
        <a:p>
          <a:endParaRPr lang="ru-RU"/>
        </a:p>
      </dgm:t>
    </dgm:pt>
    <dgm:pt modelId="{797AD7A6-0842-4AB8-9E5A-0026666FEBE0}" type="sibTrans" cxnId="{0E24B0B8-5682-43FD-ABAF-8FEF81573F48}">
      <dgm:prSet/>
      <dgm:spPr/>
      <dgm:t>
        <a:bodyPr/>
        <a:lstStyle/>
        <a:p>
          <a:endParaRPr lang="ru-RU"/>
        </a:p>
      </dgm:t>
    </dgm:pt>
    <dgm:pt modelId="{7E7E3611-DCB9-4CCD-BA0C-C793A57F0E85}">
      <dgm:prSet phldrT="[Текст]"/>
      <dgm:spPr/>
      <dgm:t>
        <a:bodyPr/>
        <a:lstStyle/>
        <a:p>
          <a:r>
            <a:rPr lang="ru-RU" dirty="0" smtClean="0"/>
            <a:t>обеспечение прозрачности и открытости бюджета и бюджетного процесса для общества</a:t>
          </a:r>
          <a:endParaRPr lang="ru-RU" dirty="0"/>
        </a:p>
      </dgm:t>
    </dgm:pt>
    <dgm:pt modelId="{9D2EB843-2C20-4CE3-94BC-54BA37D32BE8}" type="parTrans" cxnId="{D59120C3-4119-4C04-8E47-EB17856945F7}">
      <dgm:prSet/>
      <dgm:spPr/>
      <dgm:t>
        <a:bodyPr/>
        <a:lstStyle/>
        <a:p>
          <a:endParaRPr lang="ru-RU"/>
        </a:p>
      </dgm:t>
    </dgm:pt>
    <dgm:pt modelId="{1EF42A89-0DC5-46C1-9EE6-06E029B63722}" type="sibTrans" cxnId="{D59120C3-4119-4C04-8E47-EB17856945F7}">
      <dgm:prSet/>
      <dgm:spPr/>
      <dgm:t>
        <a:bodyPr/>
        <a:lstStyle/>
        <a:p>
          <a:endParaRPr lang="ru-RU"/>
        </a:p>
      </dgm:t>
    </dgm:pt>
    <dgm:pt modelId="{7DE58954-A686-4B2A-9EB7-BF87C5232811}">
      <dgm:prSet phldrT="[Текст]" custT="1"/>
      <dgm:spPr/>
      <dgm:t>
        <a:bodyPr/>
        <a:lstStyle/>
        <a:p>
          <a:r>
            <a:rPr lang="ru-RU" sz="1100" dirty="0" smtClean="0">
              <a:solidFill>
                <a:schemeClr val="tx2">
                  <a:lumMod val="75000"/>
                </a:schemeClr>
              </a:solidFill>
            </a:rPr>
            <a:t>обеспечение сбалансированности и устойчивости</a:t>
          </a:r>
          <a:endParaRPr lang="ru-RU" sz="1100" dirty="0">
            <a:solidFill>
              <a:schemeClr val="tx2">
                <a:lumMod val="75000"/>
              </a:schemeClr>
            </a:solidFill>
          </a:endParaRPr>
        </a:p>
      </dgm:t>
    </dgm:pt>
    <dgm:pt modelId="{1B0ADB7A-4AA0-4F41-97F9-CC2FF28675E5}" type="parTrans" cxnId="{3094CFB6-CAB5-4EE6-8789-7444F4C19049}">
      <dgm:prSet/>
      <dgm:spPr/>
      <dgm:t>
        <a:bodyPr/>
        <a:lstStyle/>
        <a:p>
          <a:endParaRPr lang="ru-RU"/>
        </a:p>
      </dgm:t>
    </dgm:pt>
    <dgm:pt modelId="{8030DBEE-BAE8-4227-A166-559492A87422}" type="sibTrans" cxnId="{3094CFB6-CAB5-4EE6-8789-7444F4C19049}">
      <dgm:prSet/>
      <dgm:spPr/>
      <dgm:t>
        <a:bodyPr/>
        <a:lstStyle/>
        <a:p>
          <a:endParaRPr lang="ru-RU"/>
        </a:p>
      </dgm:t>
    </dgm:pt>
    <dgm:pt modelId="{77AFBD9F-C29D-47A8-80CD-704D43537F4F}" type="pres">
      <dgm:prSet presAssocID="{E3EE06B8-9177-489F-B8DF-644863579FB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CC8C4F-7C35-491E-BF44-FFA955F93BAA}" type="pres">
      <dgm:prSet presAssocID="{131E5A73-2AB5-402C-8C4E-3AFC931CAB01}" presName="centerShape" presStyleLbl="node0" presStyleIdx="0" presStyleCnt="1"/>
      <dgm:spPr/>
      <dgm:t>
        <a:bodyPr/>
        <a:lstStyle/>
        <a:p>
          <a:endParaRPr lang="ru-RU"/>
        </a:p>
      </dgm:t>
    </dgm:pt>
    <dgm:pt modelId="{ACA23749-A4BC-45B1-ACB0-B6D97589DDEA}" type="pres">
      <dgm:prSet presAssocID="{72155D77-F232-4FC7-A3A8-8EE7CA342CA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7CD35B-8E45-4E4B-A56F-4D31CAF06F19}" type="pres">
      <dgm:prSet presAssocID="{72155D77-F232-4FC7-A3A8-8EE7CA342CA9}" presName="dummy" presStyleCnt="0"/>
      <dgm:spPr/>
    </dgm:pt>
    <dgm:pt modelId="{05DDA373-2C74-4083-AA21-BA1780A61FAD}" type="pres">
      <dgm:prSet presAssocID="{B406E864-8AE0-4F9C-9881-FEBB37188457}" presName="sibTrans" presStyleLbl="sibTrans2D1" presStyleIdx="0" presStyleCnt="4"/>
      <dgm:spPr/>
      <dgm:t>
        <a:bodyPr/>
        <a:lstStyle/>
        <a:p>
          <a:endParaRPr lang="ru-RU"/>
        </a:p>
      </dgm:t>
    </dgm:pt>
    <dgm:pt modelId="{542F98CD-F8EC-4547-9A21-4A3FFDAC3490}" type="pres">
      <dgm:prSet presAssocID="{1C05B05E-1925-44A1-9231-A19EE241B30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F734B-3804-4C7B-A3BB-6965C3A76528}" type="pres">
      <dgm:prSet presAssocID="{1C05B05E-1925-44A1-9231-A19EE241B303}" presName="dummy" presStyleCnt="0"/>
      <dgm:spPr/>
    </dgm:pt>
    <dgm:pt modelId="{255D0E34-833E-4968-918F-588DE194512A}" type="pres">
      <dgm:prSet presAssocID="{797AD7A6-0842-4AB8-9E5A-0026666FEBE0}" presName="sibTrans" presStyleLbl="sibTrans2D1" presStyleIdx="1" presStyleCnt="4"/>
      <dgm:spPr/>
      <dgm:t>
        <a:bodyPr/>
        <a:lstStyle/>
        <a:p>
          <a:endParaRPr lang="ru-RU"/>
        </a:p>
      </dgm:t>
    </dgm:pt>
    <dgm:pt modelId="{32D50941-E5C8-4382-A810-8482BD1FF707}" type="pres">
      <dgm:prSet presAssocID="{7E7E3611-DCB9-4CCD-BA0C-C793A57F0E8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E9E342-25F8-4A53-990F-97711F31CAE2}" type="pres">
      <dgm:prSet presAssocID="{7E7E3611-DCB9-4CCD-BA0C-C793A57F0E85}" presName="dummy" presStyleCnt="0"/>
      <dgm:spPr/>
    </dgm:pt>
    <dgm:pt modelId="{1AFAE263-CAB0-4AD7-8DBF-F2B5E30639C9}" type="pres">
      <dgm:prSet presAssocID="{1EF42A89-0DC5-46C1-9EE6-06E029B63722}" presName="sibTrans" presStyleLbl="sibTrans2D1" presStyleIdx="2" presStyleCnt="4"/>
      <dgm:spPr/>
      <dgm:t>
        <a:bodyPr/>
        <a:lstStyle/>
        <a:p>
          <a:endParaRPr lang="ru-RU"/>
        </a:p>
      </dgm:t>
    </dgm:pt>
    <dgm:pt modelId="{D4CF1C63-6E69-49DD-817C-9510033A1E7C}" type="pres">
      <dgm:prSet presAssocID="{7DE58954-A686-4B2A-9EB7-BF87C523281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138BE-C6D4-4635-B76B-6B9B592EF393}" type="pres">
      <dgm:prSet presAssocID="{7DE58954-A686-4B2A-9EB7-BF87C5232811}" presName="dummy" presStyleCnt="0"/>
      <dgm:spPr/>
    </dgm:pt>
    <dgm:pt modelId="{3CC7A77E-6A04-4B0A-BB87-CBDD05F3CB53}" type="pres">
      <dgm:prSet presAssocID="{8030DBEE-BAE8-4227-A166-559492A87422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D9C9F7CB-3A30-4C14-B077-4BF2A58C1DBA}" srcId="{E3EE06B8-9177-489F-B8DF-644863579FBB}" destId="{131E5A73-2AB5-402C-8C4E-3AFC931CAB01}" srcOrd="0" destOrd="0" parTransId="{B0820480-E54C-4990-86FF-61630E5AC2C3}" sibTransId="{B08B9203-63A6-424F-9E9A-2FEA3F0E6556}"/>
    <dgm:cxn modelId="{654F713C-63E7-4C06-A2A1-E9B03D4D5529}" type="presOf" srcId="{7E7E3611-DCB9-4CCD-BA0C-C793A57F0E85}" destId="{32D50941-E5C8-4382-A810-8482BD1FF707}" srcOrd="0" destOrd="0" presId="urn:microsoft.com/office/officeart/2005/8/layout/radial6"/>
    <dgm:cxn modelId="{AD69BE83-C295-452E-A070-AB053DBFBD2E}" type="presOf" srcId="{B406E864-8AE0-4F9C-9881-FEBB37188457}" destId="{05DDA373-2C74-4083-AA21-BA1780A61FAD}" srcOrd="0" destOrd="0" presId="urn:microsoft.com/office/officeart/2005/8/layout/radial6"/>
    <dgm:cxn modelId="{44332A02-CDE0-498E-BF1E-2AF820609EB2}" type="presOf" srcId="{1C05B05E-1925-44A1-9231-A19EE241B303}" destId="{542F98CD-F8EC-4547-9A21-4A3FFDAC3490}" srcOrd="0" destOrd="0" presId="urn:microsoft.com/office/officeart/2005/8/layout/radial6"/>
    <dgm:cxn modelId="{D59120C3-4119-4C04-8E47-EB17856945F7}" srcId="{131E5A73-2AB5-402C-8C4E-3AFC931CAB01}" destId="{7E7E3611-DCB9-4CCD-BA0C-C793A57F0E85}" srcOrd="2" destOrd="0" parTransId="{9D2EB843-2C20-4CE3-94BC-54BA37D32BE8}" sibTransId="{1EF42A89-0DC5-46C1-9EE6-06E029B63722}"/>
    <dgm:cxn modelId="{B8FDB255-DA45-475C-B78D-8294F1D37261}" type="presOf" srcId="{797AD7A6-0842-4AB8-9E5A-0026666FEBE0}" destId="{255D0E34-833E-4968-918F-588DE194512A}" srcOrd="0" destOrd="0" presId="urn:microsoft.com/office/officeart/2005/8/layout/radial6"/>
    <dgm:cxn modelId="{BA7B8FF3-7AD0-4364-A010-76B7422D5F3B}" type="presOf" srcId="{72155D77-F232-4FC7-A3A8-8EE7CA342CA9}" destId="{ACA23749-A4BC-45B1-ACB0-B6D97589DDEA}" srcOrd="0" destOrd="0" presId="urn:microsoft.com/office/officeart/2005/8/layout/radial6"/>
    <dgm:cxn modelId="{FD341F3E-563B-4E0A-B5C9-C17A15464A61}" type="presOf" srcId="{E3EE06B8-9177-489F-B8DF-644863579FBB}" destId="{77AFBD9F-C29D-47A8-80CD-704D43537F4F}" srcOrd="0" destOrd="0" presId="urn:microsoft.com/office/officeart/2005/8/layout/radial6"/>
    <dgm:cxn modelId="{3094CFB6-CAB5-4EE6-8789-7444F4C19049}" srcId="{131E5A73-2AB5-402C-8C4E-3AFC931CAB01}" destId="{7DE58954-A686-4B2A-9EB7-BF87C5232811}" srcOrd="3" destOrd="0" parTransId="{1B0ADB7A-4AA0-4F41-97F9-CC2FF28675E5}" sibTransId="{8030DBEE-BAE8-4227-A166-559492A87422}"/>
    <dgm:cxn modelId="{60621C89-9FEA-4630-841A-E9EA4FD44E46}" type="presOf" srcId="{8030DBEE-BAE8-4227-A166-559492A87422}" destId="{3CC7A77E-6A04-4B0A-BB87-CBDD05F3CB53}" srcOrd="0" destOrd="0" presId="urn:microsoft.com/office/officeart/2005/8/layout/radial6"/>
    <dgm:cxn modelId="{0E24B0B8-5682-43FD-ABAF-8FEF81573F48}" srcId="{131E5A73-2AB5-402C-8C4E-3AFC931CAB01}" destId="{1C05B05E-1925-44A1-9231-A19EE241B303}" srcOrd="1" destOrd="0" parTransId="{780A4E6B-5213-43C2-B7F3-9D99933431AE}" sibTransId="{797AD7A6-0842-4AB8-9E5A-0026666FEBE0}"/>
    <dgm:cxn modelId="{FEADE0F7-F88C-47FC-B18E-9DE2796D1A72}" type="presOf" srcId="{7DE58954-A686-4B2A-9EB7-BF87C5232811}" destId="{D4CF1C63-6E69-49DD-817C-9510033A1E7C}" srcOrd="0" destOrd="0" presId="urn:microsoft.com/office/officeart/2005/8/layout/radial6"/>
    <dgm:cxn modelId="{331D7B2F-23AA-441F-8B0B-37B199252351}" type="presOf" srcId="{1EF42A89-0DC5-46C1-9EE6-06E029B63722}" destId="{1AFAE263-CAB0-4AD7-8DBF-F2B5E30639C9}" srcOrd="0" destOrd="0" presId="urn:microsoft.com/office/officeart/2005/8/layout/radial6"/>
    <dgm:cxn modelId="{BFF4D063-E2DE-44E9-B95F-744B66A0D199}" srcId="{131E5A73-2AB5-402C-8C4E-3AFC931CAB01}" destId="{72155D77-F232-4FC7-A3A8-8EE7CA342CA9}" srcOrd="0" destOrd="0" parTransId="{983ADF3A-AEDA-4494-ACAE-32557814BDA0}" sibTransId="{B406E864-8AE0-4F9C-9881-FEBB37188457}"/>
    <dgm:cxn modelId="{C953369B-F1BB-470A-9931-880C2E84B306}" type="presOf" srcId="{131E5A73-2AB5-402C-8C4E-3AFC931CAB01}" destId="{55CC8C4F-7C35-491E-BF44-FFA955F93BAA}" srcOrd="0" destOrd="0" presId="urn:microsoft.com/office/officeart/2005/8/layout/radial6"/>
    <dgm:cxn modelId="{CD5372E8-6BD1-4A6D-8C38-2EC4479B88A9}" type="presParOf" srcId="{77AFBD9F-C29D-47A8-80CD-704D43537F4F}" destId="{55CC8C4F-7C35-491E-BF44-FFA955F93BAA}" srcOrd="0" destOrd="0" presId="urn:microsoft.com/office/officeart/2005/8/layout/radial6"/>
    <dgm:cxn modelId="{633329A6-33CB-4851-ADDF-8AEF977D3C4F}" type="presParOf" srcId="{77AFBD9F-C29D-47A8-80CD-704D43537F4F}" destId="{ACA23749-A4BC-45B1-ACB0-B6D97589DDEA}" srcOrd="1" destOrd="0" presId="urn:microsoft.com/office/officeart/2005/8/layout/radial6"/>
    <dgm:cxn modelId="{322FB265-A279-4E50-A559-46E10E4F48C7}" type="presParOf" srcId="{77AFBD9F-C29D-47A8-80CD-704D43537F4F}" destId="{377CD35B-8E45-4E4B-A56F-4D31CAF06F19}" srcOrd="2" destOrd="0" presId="urn:microsoft.com/office/officeart/2005/8/layout/radial6"/>
    <dgm:cxn modelId="{DDAAC7D5-219A-4B16-B94F-D02930DEB7F8}" type="presParOf" srcId="{77AFBD9F-C29D-47A8-80CD-704D43537F4F}" destId="{05DDA373-2C74-4083-AA21-BA1780A61FAD}" srcOrd="3" destOrd="0" presId="urn:microsoft.com/office/officeart/2005/8/layout/radial6"/>
    <dgm:cxn modelId="{FD6A4B29-C6F5-46DF-B92E-1AB068F5BC25}" type="presParOf" srcId="{77AFBD9F-C29D-47A8-80CD-704D43537F4F}" destId="{542F98CD-F8EC-4547-9A21-4A3FFDAC3490}" srcOrd="4" destOrd="0" presId="urn:microsoft.com/office/officeart/2005/8/layout/radial6"/>
    <dgm:cxn modelId="{1072B559-BE51-4491-8B7B-E90A7E804ADB}" type="presParOf" srcId="{77AFBD9F-C29D-47A8-80CD-704D43537F4F}" destId="{6FCF734B-3804-4C7B-A3BB-6965C3A76528}" srcOrd="5" destOrd="0" presId="urn:microsoft.com/office/officeart/2005/8/layout/radial6"/>
    <dgm:cxn modelId="{D4E4BDDA-FD7A-4F96-A79F-F0F1EDC37FD3}" type="presParOf" srcId="{77AFBD9F-C29D-47A8-80CD-704D43537F4F}" destId="{255D0E34-833E-4968-918F-588DE194512A}" srcOrd="6" destOrd="0" presId="urn:microsoft.com/office/officeart/2005/8/layout/radial6"/>
    <dgm:cxn modelId="{DABABC72-CA52-4E23-9ED9-CD7918B954C5}" type="presParOf" srcId="{77AFBD9F-C29D-47A8-80CD-704D43537F4F}" destId="{32D50941-E5C8-4382-A810-8482BD1FF707}" srcOrd="7" destOrd="0" presId="urn:microsoft.com/office/officeart/2005/8/layout/radial6"/>
    <dgm:cxn modelId="{267DD8EA-E088-4D3C-B2D7-6AA2A286DBE9}" type="presParOf" srcId="{77AFBD9F-C29D-47A8-80CD-704D43537F4F}" destId="{3DE9E342-25F8-4A53-990F-97711F31CAE2}" srcOrd="8" destOrd="0" presId="urn:microsoft.com/office/officeart/2005/8/layout/radial6"/>
    <dgm:cxn modelId="{C86B5029-4973-436E-B8FC-AB886539B2DA}" type="presParOf" srcId="{77AFBD9F-C29D-47A8-80CD-704D43537F4F}" destId="{1AFAE263-CAB0-4AD7-8DBF-F2B5E30639C9}" srcOrd="9" destOrd="0" presId="urn:microsoft.com/office/officeart/2005/8/layout/radial6"/>
    <dgm:cxn modelId="{A225627C-7E21-433A-BD1F-5866F3EFCE5B}" type="presParOf" srcId="{77AFBD9F-C29D-47A8-80CD-704D43537F4F}" destId="{D4CF1C63-6E69-49DD-817C-9510033A1E7C}" srcOrd="10" destOrd="0" presId="urn:microsoft.com/office/officeart/2005/8/layout/radial6"/>
    <dgm:cxn modelId="{D3AB4034-3278-40DE-A0A3-AA39D950BFA4}" type="presParOf" srcId="{77AFBD9F-C29D-47A8-80CD-704D43537F4F}" destId="{BD6138BE-C6D4-4635-B76B-6B9B592EF393}" srcOrd="11" destOrd="0" presId="urn:microsoft.com/office/officeart/2005/8/layout/radial6"/>
    <dgm:cxn modelId="{3EB07AD9-21FE-42F1-A4C2-E7F502BC197F}" type="presParOf" srcId="{77AFBD9F-C29D-47A8-80CD-704D43537F4F}" destId="{3CC7A77E-6A04-4B0A-BB87-CBDD05F3CB53}" srcOrd="12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26BC4-E3BA-4DEB-872E-F36D2FC1C851}">
      <dsp:nvSpPr>
        <dsp:cNvPr id="0" name=""/>
        <dsp:cNvSpPr/>
      </dsp:nvSpPr>
      <dsp:spPr>
        <a:xfrm>
          <a:off x="465954" y="0"/>
          <a:ext cx="2988860" cy="29888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bg1"/>
              </a:solidFill>
            </a:rPr>
            <a:t>К проекту решения Совета депутатов МО «</a:t>
          </a:r>
          <a:r>
            <a:rPr lang="ru-RU" sz="1500" b="1" kern="1200" dirty="0" err="1" smtClean="0">
              <a:solidFill>
                <a:schemeClr val="bg1"/>
              </a:solidFill>
            </a:rPr>
            <a:t>Усть-Лужское</a:t>
          </a:r>
          <a:r>
            <a:rPr lang="ru-RU" sz="1500" b="1" kern="1200" dirty="0" smtClean="0">
              <a:solidFill>
                <a:schemeClr val="bg1"/>
              </a:solidFill>
            </a:rPr>
            <a:t> сельское поселение» «О бюджете МО «</a:t>
          </a:r>
          <a:r>
            <a:rPr lang="ru-RU" sz="1500" b="1" kern="1200" dirty="0" err="1" smtClean="0">
              <a:solidFill>
                <a:schemeClr val="bg1"/>
              </a:solidFill>
            </a:rPr>
            <a:t>Усть-Лужское</a:t>
          </a:r>
          <a:r>
            <a:rPr lang="ru-RU" sz="1500" b="1" kern="1200" dirty="0" smtClean="0">
              <a:solidFill>
                <a:schemeClr val="bg1"/>
              </a:solidFill>
            </a:rPr>
            <a:t> сельское поселение» на 2021 год и на плановый период 2022 и 2023 годов</a:t>
          </a:r>
          <a:endParaRPr lang="ru-RU" sz="1500" b="1" kern="1200" dirty="0">
            <a:solidFill>
              <a:schemeClr val="bg1"/>
            </a:solidFill>
          </a:endParaRPr>
        </a:p>
      </dsp:txBody>
      <dsp:txXfrm>
        <a:off x="903662" y="437708"/>
        <a:ext cx="2113444" cy="211344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A8B35-75DA-4077-9EFC-E2E9C2341166}">
      <dsp:nvSpPr>
        <dsp:cNvPr id="0" name=""/>
        <dsp:cNvSpPr/>
      </dsp:nvSpPr>
      <dsp:spPr>
        <a:xfrm>
          <a:off x="1706" y="0"/>
          <a:ext cx="2655093" cy="4895663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accent4">
                  <a:lumMod val="75000"/>
                </a:schemeClr>
              </a:solidFill>
            </a:rPr>
            <a:t>41 279,1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rgbClr val="92D050"/>
              </a:solidFill>
            </a:rPr>
            <a:t>37 847,7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rgbClr val="AD0B17"/>
              </a:solidFill>
            </a:rPr>
            <a:t>38 169,5</a:t>
          </a:r>
          <a:endParaRPr lang="ru-RU" sz="2500" kern="1200" dirty="0">
            <a:solidFill>
              <a:srgbClr val="AD0B17"/>
            </a:solidFill>
          </a:endParaRPr>
        </a:p>
      </dsp:txBody>
      <dsp:txXfrm>
        <a:off x="1706" y="1958265"/>
        <a:ext cx="2655093" cy="1958265"/>
      </dsp:txXfrm>
    </dsp:sp>
    <dsp:sp modelId="{942250B4-56EA-416D-AA09-578ACB25F976}">
      <dsp:nvSpPr>
        <dsp:cNvPr id="0" name=""/>
        <dsp:cNvSpPr/>
      </dsp:nvSpPr>
      <dsp:spPr>
        <a:xfrm>
          <a:off x="514125" y="293739"/>
          <a:ext cx="1630255" cy="163025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B01EEC-2CB0-4CF6-8599-158D4D0F6F5E}">
      <dsp:nvSpPr>
        <dsp:cNvPr id="0" name=""/>
        <dsp:cNvSpPr/>
      </dsp:nvSpPr>
      <dsp:spPr>
        <a:xfrm>
          <a:off x="2736453" y="0"/>
          <a:ext cx="2655093" cy="4895663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accent4">
                  <a:lumMod val="75000"/>
                </a:schemeClr>
              </a:solidFill>
            </a:rPr>
            <a:t>41 279,1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rgbClr val="92D050"/>
              </a:solidFill>
            </a:rPr>
            <a:t>37 847,7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rgbClr val="AD0B17"/>
              </a:solidFill>
            </a:rPr>
            <a:t>38 169,5</a:t>
          </a:r>
          <a:endParaRPr lang="ru-RU" sz="2500" kern="1200" dirty="0">
            <a:solidFill>
              <a:srgbClr val="AD0B17"/>
            </a:solidFill>
          </a:endParaRPr>
        </a:p>
      </dsp:txBody>
      <dsp:txXfrm>
        <a:off x="2736453" y="1958265"/>
        <a:ext cx="2655093" cy="1958265"/>
      </dsp:txXfrm>
    </dsp:sp>
    <dsp:sp modelId="{1B5DA20E-A0A6-4D80-A9E7-3B09C7DFA436}">
      <dsp:nvSpPr>
        <dsp:cNvPr id="0" name=""/>
        <dsp:cNvSpPr/>
      </dsp:nvSpPr>
      <dsp:spPr>
        <a:xfrm>
          <a:off x="3248872" y="293739"/>
          <a:ext cx="1630255" cy="163025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CC7EC2-CA22-4CA9-B67B-2F0F3E074CC1}">
      <dsp:nvSpPr>
        <dsp:cNvPr id="0" name=""/>
        <dsp:cNvSpPr/>
      </dsp:nvSpPr>
      <dsp:spPr>
        <a:xfrm>
          <a:off x="5471199" y="0"/>
          <a:ext cx="2655093" cy="4895663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accent4">
                  <a:lumMod val="75000"/>
                </a:schemeClr>
              </a:solidFill>
            </a:rPr>
            <a:t>0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rgbClr val="92D050"/>
              </a:solidFill>
            </a:rPr>
            <a:t>939,0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rgbClr val="AD0B17"/>
              </a:solidFill>
            </a:rPr>
            <a:t>1 908,3</a:t>
          </a:r>
          <a:endParaRPr lang="ru-RU" sz="2500" kern="1200" dirty="0">
            <a:solidFill>
              <a:srgbClr val="AD0B17"/>
            </a:solidFill>
          </a:endParaRPr>
        </a:p>
      </dsp:txBody>
      <dsp:txXfrm>
        <a:off x="5471199" y="1958265"/>
        <a:ext cx="2655093" cy="1958265"/>
      </dsp:txXfrm>
    </dsp:sp>
    <dsp:sp modelId="{D6AD070B-2348-4E5C-A9C2-CA18DA7DBE4A}">
      <dsp:nvSpPr>
        <dsp:cNvPr id="0" name=""/>
        <dsp:cNvSpPr/>
      </dsp:nvSpPr>
      <dsp:spPr>
        <a:xfrm>
          <a:off x="5983618" y="293739"/>
          <a:ext cx="1630255" cy="163025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669C7F-4B22-443B-953A-15EC78A7F784}">
      <dsp:nvSpPr>
        <dsp:cNvPr id="0" name=""/>
        <dsp:cNvSpPr/>
      </dsp:nvSpPr>
      <dsp:spPr>
        <a:xfrm>
          <a:off x="325119" y="3916530"/>
          <a:ext cx="7477760" cy="734349"/>
        </a:xfrm>
        <a:prstGeom prst="leftRightArrow">
          <a:avLst/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64D277-9524-42D4-A45E-2A0B40B56472}">
      <dsp:nvSpPr>
        <dsp:cNvPr id="0" name=""/>
        <dsp:cNvSpPr/>
      </dsp:nvSpPr>
      <dsp:spPr>
        <a:xfrm rot="10800000">
          <a:off x="776565" y="0"/>
          <a:ext cx="2544206" cy="542925"/>
        </a:xfrm>
        <a:prstGeom prst="homePlat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41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4">
                  <a:lumMod val="75000"/>
                </a:schemeClr>
              </a:solidFill>
            </a:rPr>
            <a:t>Прогноз 2021</a:t>
          </a:r>
          <a:endParaRPr lang="ru-RU" sz="2000" kern="1200" dirty="0">
            <a:solidFill>
              <a:schemeClr val="accent4">
                <a:lumMod val="75000"/>
              </a:schemeClr>
            </a:solidFill>
          </a:endParaRPr>
        </a:p>
      </dsp:txBody>
      <dsp:txXfrm rot="10800000">
        <a:off x="912296" y="0"/>
        <a:ext cx="2408475" cy="542925"/>
      </dsp:txXfrm>
    </dsp:sp>
    <dsp:sp modelId="{707EACDB-8BAC-4C04-9B81-3F791616B3BE}">
      <dsp:nvSpPr>
        <dsp:cNvPr id="0" name=""/>
        <dsp:cNvSpPr/>
      </dsp:nvSpPr>
      <dsp:spPr>
        <a:xfrm>
          <a:off x="505102" y="0"/>
          <a:ext cx="542925" cy="54292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64D277-9524-42D4-A45E-2A0B40B56472}">
      <dsp:nvSpPr>
        <dsp:cNvPr id="0" name=""/>
        <dsp:cNvSpPr/>
      </dsp:nvSpPr>
      <dsp:spPr>
        <a:xfrm rot="10800000">
          <a:off x="776565" y="0"/>
          <a:ext cx="2544206" cy="542925"/>
        </a:xfrm>
        <a:prstGeom prst="homePlat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41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92D050"/>
              </a:solidFill>
            </a:rPr>
            <a:t>Прогноз 2022</a:t>
          </a:r>
          <a:endParaRPr lang="ru-RU" sz="2000" kern="1200" dirty="0">
            <a:solidFill>
              <a:srgbClr val="92D050"/>
            </a:solidFill>
          </a:endParaRPr>
        </a:p>
      </dsp:txBody>
      <dsp:txXfrm rot="10800000">
        <a:off x="912296" y="0"/>
        <a:ext cx="2408475" cy="542925"/>
      </dsp:txXfrm>
    </dsp:sp>
    <dsp:sp modelId="{707EACDB-8BAC-4C04-9B81-3F791616B3BE}">
      <dsp:nvSpPr>
        <dsp:cNvPr id="0" name=""/>
        <dsp:cNvSpPr/>
      </dsp:nvSpPr>
      <dsp:spPr>
        <a:xfrm>
          <a:off x="505102" y="0"/>
          <a:ext cx="542925" cy="54292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64D277-9524-42D4-A45E-2A0B40B56472}">
      <dsp:nvSpPr>
        <dsp:cNvPr id="0" name=""/>
        <dsp:cNvSpPr/>
      </dsp:nvSpPr>
      <dsp:spPr>
        <a:xfrm rot="10800000">
          <a:off x="776565" y="0"/>
          <a:ext cx="2544206" cy="542925"/>
        </a:xfrm>
        <a:prstGeom prst="homePlat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41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AD0B17"/>
              </a:solidFill>
            </a:rPr>
            <a:t>Прогноз 2023</a:t>
          </a:r>
          <a:endParaRPr lang="ru-RU" sz="2000" kern="1200" dirty="0">
            <a:solidFill>
              <a:srgbClr val="AD0B17"/>
            </a:solidFill>
          </a:endParaRPr>
        </a:p>
      </dsp:txBody>
      <dsp:txXfrm rot="10800000">
        <a:off x="912296" y="0"/>
        <a:ext cx="2408475" cy="542925"/>
      </dsp:txXfrm>
    </dsp:sp>
    <dsp:sp modelId="{707EACDB-8BAC-4C04-9B81-3F791616B3BE}">
      <dsp:nvSpPr>
        <dsp:cNvPr id="0" name=""/>
        <dsp:cNvSpPr/>
      </dsp:nvSpPr>
      <dsp:spPr>
        <a:xfrm>
          <a:off x="505102" y="0"/>
          <a:ext cx="542925" cy="54292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B8EA7-1232-4377-95FC-8A03FB2BF2C3}">
      <dsp:nvSpPr>
        <dsp:cNvPr id="0" name=""/>
        <dsp:cNvSpPr/>
      </dsp:nvSpPr>
      <dsp:spPr>
        <a:xfrm>
          <a:off x="12523" y="0"/>
          <a:ext cx="2936006" cy="523700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НАЛОГОВЫЕ ДОХОДЫ</a:t>
          </a:r>
          <a:endParaRPr lang="ru-RU" sz="1400" kern="1200" dirty="0"/>
        </a:p>
      </dsp:txBody>
      <dsp:txXfrm>
        <a:off x="12523" y="0"/>
        <a:ext cx="2936006" cy="523700"/>
      </dsp:txXfrm>
    </dsp:sp>
    <dsp:sp modelId="{DB6AD617-6F1A-4462-9F16-33D65E0C5B37}">
      <dsp:nvSpPr>
        <dsp:cNvPr id="0" name=""/>
        <dsp:cNvSpPr/>
      </dsp:nvSpPr>
      <dsp:spPr>
        <a:xfrm>
          <a:off x="12523" y="619312"/>
          <a:ext cx="2936006" cy="5231583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Налог на доходы физических лиц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Акцизы на нефтепродукты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Налог на имущество физических лиц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Земельный налог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Единый сельскохозяйственный налог</a:t>
          </a:r>
          <a:endParaRPr lang="ru-RU" sz="1400" kern="1200" dirty="0"/>
        </a:p>
      </dsp:txBody>
      <dsp:txXfrm>
        <a:off x="12523" y="619312"/>
        <a:ext cx="2936006" cy="5231583"/>
      </dsp:txXfrm>
    </dsp:sp>
    <dsp:sp modelId="{C29A06B4-D362-4472-A970-59BEFD9F0B2C}">
      <dsp:nvSpPr>
        <dsp:cNvPr id="0" name=""/>
        <dsp:cNvSpPr/>
      </dsp:nvSpPr>
      <dsp:spPr>
        <a:xfrm>
          <a:off x="3350059" y="0"/>
          <a:ext cx="2936006" cy="523700"/>
        </a:xfrm>
        <a:prstGeom prst="rect">
          <a:avLst/>
        </a:prstGeom>
        <a:solidFill>
          <a:schemeClr val="accent2">
            <a:shade val="50000"/>
            <a:hueOff val="313752"/>
            <a:satOff val="667"/>
            <a:lumOff val="31379"/>
            <a:alphaOff val="0"/>
          </a:schemeClr>
        </a:solidFill>
        <a:ln w="15875" cap="rnd" cmpd="sng" algn="ctr">
          <a:solidFill>
            <a:schemeClr val="accent2">
              <a:shade val="50000"/>
              <a:hueOff val="313752"/>
              <a:satOff val="667"/>
              <a:lumOff val="313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НЕНАЛОГОВЫЕ ДОХОДЫ</a:t>
          </a:r>
          <a:endParaRPr lang="ru-RU" sz="1400" kern="1200" dirty="0"/>
        </a:p>
      </dsp:txBody>
      <dsp:txXfrm>
        <a:off x="3350059" y="0"/>
        <a:ext cx="2936006" cy="523700"/>
      </dsp:txXfrm>
    </dsp:sp>
    <dsp:sp modelId="{DF48BF66-45B1-4DC7-AED4-115FB34069AC}">
      <dsp:nvSpPr>
        <dsp:cNvPr id="0" name=""/>
        <dsp:cNvSpPr/>
      </dsp:nvSpPr>
      <dsp:spPr>
        <a:xfrm>
          <a:off x="3350059" y="610665"/>
          <a:ext cx="2936006" cy="5231583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Доходы от использования имущества, находящегося в муниципальной собственности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Доходы от оказания платных услуг, оказываемых бюджетными учреждениями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Штрафные санкции за нарушение законодательства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Иные неналоговые платежи</a:t>
          </a:r>
          <a:endParaRPr lang="ru-RU" sz="1400" kern="1200" dirty="0"/>
        </a:p>
      </dsp:txBody>
      <dsp:txXfrm>
        <a:off x="3350059" y="610665"/>
        <a:ext cx="2936006" cy="5231583"/>
      </dsp:txXfrm>
    </dsp:sp>
    <dsp:sp modelId="{3D2EDF07-0854-4B8B-99B2-CE0086FE1790}">
      <dsp:nvSpPr>
        <dsp:cNvPr id="0" name=""/>
        <dsp:cNvSpPr/>
      </dsp:nvSpPr>
      <dsp:spPr>
        <a:xfrm>
          <a:off x="6649484" y="0"/>
          <a:ext cx="2936006" cy="523700"/>
        </a:xfrm>
        <a:prstGeom prst="rect">
          <a:avLst/>
        </a:prstGeom>
        <a:solidFill>
          <a:schemeClr val="accent2">
            <a:shade val="50000"/>
            <a:hueOff val="313752"/>
            <a:satOff val="667"/>
            <a:lumOff val="31379"/>
            <a:alphaOff val="0"/>
          </a:schemeClr>
        </a:solidFill>
        <a:ln w="15875" cap="rnd" cmpd="sng" algn="ctr">
          <a:solidFill>
            <a:schemeClr val="accent2">
              <a:shade val="50000"/>
              <a:hueOff val="313752"/>
              <a:satOff val="667"/>
              <a:lumOff val="313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БЕЗВОЗМЕЗДНЫЕ ПОСТУПЛЕНИЯ</a:t>
          </a:r>
          <a:endParaRPr lang="ru-RU" sz="1400" kern="1200" dirty="0"/>
        </a:p>
      </dsp:txBody>
      <dsp:txXfrm>
        <a:off x="6649484" y="0"/>
        <a:ext cx="2936006" cy="523700"/>
      </dsp:txXfrm>
    </dsp:sp>
    <dsp:sp modelId="{0CEB45E4-FE20-4CF6-8752-CDC6306875BB}">
      <dsp:nvSpPr>
        <dsp:cNvPr id="0" name=""/>
        <dsp:cNvSpPr/>
      </dsp:nvSpPr>
      <dsp:spPr>
        <a:xfrm>
          <a:off x="6649514" y="610279"/>
          <a:ext cx="2936006" cy="5231583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Дотации из других бюджетов бюджетной системы Российской Федерации, субсидии из других бюджетов бюджетной системы Российской Федерации (межбюджетные субсидии)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Субвенции из федерального бюджета и (или) из бюджетов субъектов Российской Федерации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Иные межбюджетные трансферты из других бюджетов бюджетной системы Российской Федерации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Безвозмездные поступления от физических и юридических лиц, международных организаций и правительств иностранных государств, в том числе добровольные пожертвования</a:t>
          </a:r>
          <a:endParaRPr lang="ru-RU" sz="1400" kern="1200" dirty="0"/>
        </a:p>
      </dsp:txBody>
      <dsp:txXfrm>
        <a:off x="6649514" y="610279"/>
        <a:ext cx="2936006" cy="523158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F86BA-6021-413D-9153-F86B0F5FD29B}">
      <dsp:nvSpPr>
        <dsp:cNvPr id="0" name=""/>
        <dsp:cNvSpPr/>
      </dsp:nvSpPr>
      <dsp:spPr>
        <a:xfrm>
          <a:off x="0" y="0"/>
          <a:ext cx="4288271" cy="24384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05122-FBF0-430C-BD8C-D6099CE35B4F}">
      <dsp:nvSpPr>
        <dsp:cNvPr id="0" name=""/>
        <dsp:cNvSpPr/>
      </dsp:nvSpPr>
      <dsp:spPr>
        <a:xfrm>
          <a:off x="128648" y="325120"/>
          <a:ext cx="1259679" cy="17881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0DC2C-834A-4665-B1A3-8BDF3BC55EC6}">
      <dsp:nvSpPr>
        <dsp:cNvPr id="0" name=""/>
        <dsp:cNvSpPr/>
      </dsp:nvSpPr>
      <dsp:spPr>
        <a:xfrm rot="10800000">
          <a:off x="128648" y="2438400"/>
          <a:ext cx="1259679" cy="2980266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2020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28 849,00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2021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29 393,00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2022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29 803,00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2023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30 213,00</a:t>
          </a:r>
          <a:endParaRPr lang="ru-RU" sz="1600" kern="1200" dirty="0"/>
        </a:p>
      </dsp:txBody>
      <dsp:txXfrm rot="10800000">
        <a:off x="167387" y="2438400"/>
        <a:ext cx="1182201" cy="2941527"/>
      </dsp:txXfrm>
    </dsp:sp>
    <dsp:sp modelId="{4994670A-2236-4B76-992C-B31691BEFA0A}">
      <dsp:nvSpPr>
        <dsp:cNvPr id="0" name=""/>
        <dsp:cNvSpPr/>
      </dsp:nvSpPr>
      <dsp:spPr>
        <a:xfrm>
          <a:off x="1514295" y="325120"/>
          <a:ext cx="1259679" cy="17881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FF18F4-F233-4D1B-B012-FDF6EF3C7762}">
      <dsp:nvSpPr>
        <dsp:cNvPr id="0" name=""/>
        <dsp:cNvSpPr/>
      </dsp:nvSpPr>
      <dsp:spPr>
        <a:xfrm rot="10800000">
          <a:off x="1514295" y="2438400"/>
          <a:ext cx="1259679" cy="2980266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shade val="80000"/>
            <a:hueOff val="176577"/>
            <a:satOff val="2782"/>
            <a:lumOff val="1370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2020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2 100,00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2021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2 100,00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2022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2 100,00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2023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2 100,00</a:t>
          </a:r>
          <a:endParaRPr lang="ru-RU" sz="1600" kern="1200" dirty="0"/>
        </a:p>
      </dsp:txBody>
      <dsp:txXfrm rot="10800000">
        <a:off x="1553034" y="2438400"/>
        <a:ext cx="1182201" cy="2941527"/>
      </dsp:txXfrm>
    </dsp:sp>
    <dsp:sp modelId="{B363F6E5-8EDD-422A-9DDD-6A0F197BBD04}">
      <dsp:nvSpPr>
        <dsp:cNvPr id="0" name=""/>
        <dsp:cNvSpPr/>
      </dsp:nvSpPr>
      <dsp:spPr>
        <a:xfrm>
          <a:off x="2899943" y="325120"/>
          <a:ext cx="1259679" cy="17881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3EC9C2-FFA6-43A9-B0E3-91E26A09EC35}">
      <dsp:nvSpPr>
        <dsp:cNvPr id="0" name=""/>
        <dsp:cNvSpPr/>
      </dsp:nvSpPr>
      <dsp:spPr>
        <a:xfrm rot="10800000">
          <a:off x="2899943" y="2438400"/>
          <a:ext cx="1259679" cy="2980266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shade val="80000"/>
            <a:hueOff val="353154"/>
            <a:satOff val="5564"/>
            <a:lumOff val="2740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2020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19 500,00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2021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20 000,00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2022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20 400,00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2023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20 800,00</a:t>
          </a:r>
          <a:endParaRPr lang="ru-RU" sz="1600" kern="1200" dirty="0"/>
        </a:p>
      </dsp:txBody>
      <dsp:txXfrm rot="10800000">
        <a:off x="2938682" y="2438400"/>
        <a:ext cx="1182201" cy="294152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F86BA-6021-413D-9153-F86B0F5FD29B}">
      <dsp:nvSpPr>
        <dsp:cNvPr id="0" name=""/>
        <dsp:cNvSpPr/>
      </dsp:nvSpPr>
      <dsp:spPr>
        <a:xfrm>
          <a:off x="0" y="0"/>
          <a:ext cx="4100079" cy="24384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05122-FBF0-430C-BD8C-D6099CE35B4F}">
      <dsp:nvSpPr>
        <dsp:cNvPr id="0" name=""/>
        <dsp:cNvSpPr/>
      </dsp:nvSpPr>
      <dsp:spPr>
        <a:xfrm>
          <a:off x="123002" y="325120"/>
          <a:ext cx="1204398" cy="17881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0DC2C-834A-4665-B1A3-8BDF3BC55EC6}">
      <dsp:nvSpPr>
        <dsp:cNvPr id="0" name=""/>
        <dsp:cNvSpPr/>
      </dsp:nvSpPr>
      <dsp:spPr>
        <a:xfrm rot="10800000">
          <a:off x="123002" y="2438400"/>
          <a:ext cx="1204398" cy="2980266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2020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230,00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2021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240,00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2022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250,00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2023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260,00</a:t>
          </a:r>
          <a:endParaRPr lang="ru-RU" sz="1700" kern="1200" dirty="0"/>
        </a:p>
      </dsp:txBody>
      <dsp:txXfrm rot="10800000">
        <a:off x="160041" y="2438400"/>
        <a:ext cx="1130320" cy="2943227"/>
      </dsp:txXfrm>
    </dsp:sp>
    <dsp:sp modelId="{4994670A-2236-4B76-992C-B31691BEFA0A}">
      <dsp:nvSpPr>
        <dsp:cNvPr id="0" name=""/>
        <dsp:cNvSpPr/>
      </dsp:nvSpPr>
      <dsp:spPr>
        <a:xfrm>
          <a:off x="1447840" y="325120"/>
          <a:ext cx="1204398" cy="17881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FF18F4-F233-4D1B-B012-FDF6EF3C7762}">
      <dsp:nvSpPr>
        <dsp:cNvPr id="0" name=""/>
        <dsp:cNvSpPr/>
      </dsp:nvSpPr>
      <dsp:spPr>
        <a:xfrm rot="10800000">
          <a:off x="1447840" y="2438400"/>
          <a:ext cx="1204398" cy="2980266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shade val="80000"/>
            <a:hueOff val="176577"/>
            <a:satOff val="2782"/>
            <a:lumOff val="1370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2020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2 800,00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2021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2 800,00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2022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2 800,00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2023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2 800,00</a:t>
          </a:r>
          <a:endParaRPr lang="ru-RU" sz="1700" kern="1200" dirty="0"/>
        </a:p>
      </dsp:txBody>
      <dsp:txXfrm rot="10800000">
        <a:off x="1484879" y="2438400"/>
        <a:ext cx="1130320" cy="2943227"/>
      </dsp:txXfrm>
    </dsp:sp>
    <dsp:sp modelId="{B363F6E5-8EDD-422A-9DDD-6A0F197BBD04}">
      <dsp:nvSpPr>
        <dsp:cNvPr id="0" name=""/>
        <dsp:cNvSpPr/>
      </dsp:nvSpPr>
      <dsp:spPr>
        <a:xfrm>
          <a:off x="2772678" y="325120"/>
          <a:ext cx="1204398" cy="17881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2000" r="-82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3EC9C2-FFA6-43A9-B0E3-91E26A09EC35}">
      <dsp:nvSpPr>
        <dsp:cNvPr id="0" name=""/>
        <dsp:cNvSpPr/>
      </dsp:nvSpPr>
      <dsp:spPr>
        <a:xfrm rot="10800000">
          <a:off x="2772678" y="2438400"/>
          <a:ext cx="1204398" cy="2980266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shade val="80000"/>
            <a:hueOff val="353154"/>
            <a:satOff val="5564"/>
            <a:lumOff val="2740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2020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3,00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2021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3,00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2022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3,00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2023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3,00</a:t>
          </a:r>
          <a:endParaRPr lang="ru-RU" sz="1700" kern="1200" dirty="0"/>
        </a:p>
      </dsp:txBody>
      <dsp:txXfrm rot="10800000">
        <a:off x="2809717" y="2438400"/>
        <a:ext cx="1130320" cy="294322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F86BA-6021-413D-9153-F86B0F5FD29B}">
      <dsp:nvSpPr>
        <dsp:cNvPr id="0" name=""/>
        <dsp:cNvSpPr/>
      </dsp:nvSpPr>
      <dsp:spPr>
        <a:xfrm>
          <a:off x="0" y="0"/>
          <a:ext cx="1447800" cy="24384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05122-FBF0-430C-BD8C-D6099CE35B4F}">
      <dsp:nvSpPr>
        <dsp:cNvPr id="0" name=""/>
        <dsp:cNvSpPr/>
      </dsp:nvSpPr>
      <dsp:spPr>
        <a:xfrm>
          <a:off x="43433" y="325120"/>
          <a:ext cx="1360932" cy="17881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7000" r="-67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0DC2C-834A-4665-B1A3-8BDF3BC55EC6}">
      <dsp:nvSpPr>
        <dsp:cNvPr id="0" name=""/>
        <dsp:cNvSpPr/>
      </dsp:nvSpPr>
      <dsp:spPr>
        <a:xfrm rot="10800000">
          <a:off x="43433" y="2438400"/>
          <a:ext cx="1360932" cy="2980266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2020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4 216,00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2021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4 250,00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2022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4 250,00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2023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4 250,00</a:t>
          </a:r>
          <a:endParaRPr lang="ru-RU" sz="1700" kern="1200" dirty="0"/>
        </a:p>
      </dsp:txBody>
      <dsp:txXfrm rot="10800000">
        <a:off x="85286" y="2438400"/>
        <a:ext cx="1277226" cy="293841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F86BA-6021-413D-9153-F86B0F5FD29B}">
      <dsp:nvSpPr>
        <dsp:cNvPr id="0" name=""/>
        <dsp:cNvSpPr/>
      </dsp:nvSpPr>
      <dsp:spPr>
        <a:xfrm>
          <a:off x="0" y="0"/>
          <a:ext cx="5340350" cy="267652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05122-FBF0-430C-BD8C-D6099CE35B4F}">
      <dsp:nvSpPr>
        <dsp:cNvPr id="0" name=""/>
        <dsp:cNvSpPr/>
      </dsp:nvSpPr>
      <dsp:spPr>
        <a:xfrm>
          <a:off x="160210" y="356870"/>
          <a:ext cx="1568727" cy="196278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0DC2C-834A-4665-B1A3-8BDF3BC55EC6}">
      <dsp:nvSpPr>
        <dsp:cNvPr id="0" name=""/>
        <dsp:cNvSpPr/>
      </dsp:nvSpPr>
      <dsp:spPr>
        <a:xfrm rot="10800000">
          <a:off x="160210" y="2676525"/>
          <a:ext cx="1568727" cy="3271308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2020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2 869,00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2021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1 355,20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2022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1 332,70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2023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1 332,70</a:t>
          </a:r>
          <a:endParaRPr lang="ru-RU" sz="1900" kern="1200" dirty="0"/>
        </a:p>
      </dsp:txBody>
      <dsp:txXfrm rot="10800000">
        <a:off x="208454" y="2676525"/>
        <a:ext cx="1472239" cy="3223064"/>
      </dsp:txXfrm>
    </dsp:sp>
    <dsp:sp modelId="{4994670A-2236-4B76-992C-B31691BEFA0A}">
      <dsp:nvSpPr>
        <dsp:cNvPr id="0" name=""/>
        <dsp:cNvSpPr/>
      </dsp:nvSpPr>
      <dsp:spPr>
        <a:xfrm>
          <a:off x="1885811" y="356870"/>
          <a:ext cx="1568727" cy="196278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6000" r="-76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FF18F4-F233-4D1B-B012-FDF6EF3C7762}">
      <dsp:nvSpPr>
        <dsp:cNvPr id="0" name=""/>
        <dsp:cNvSpPr/>
      </dsp:nvSpPr>
      <dsp:spPr>
        <a:xfrm rot="10800000">
          <a:off x="1885811" y="2676525"/>
          <a:ext cx="1568727" cy="3271308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shade val="80000"/>
            <a:hueOff val="176577"/>
            <a:satOff val="2782"/>
            <a:lumOff val="1370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2020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1 140,00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2021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1 146,40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2022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1 123,90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2023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1 123,90</a:t>
          </a:r>
          <a:endParaRPr lang="ru-RU" sz="1900" kern="1200" dirty="0"/>
        </a:p>
      </dsp:txBody>
      <dsp:txXfrm rot="10800000">
        <a:off x="1934055" y="2676525"/>
        <a:ext cx="1472239" cy="3223064"/>
      </dsp:txXfrm>
    </dsp:sp>
    <dsp:sp modelId="{B363F6E5-8EDD-422A-9DDD-6A0F197BBD04}">
      <dsp:nvSpPr>
        <dsp:cNvPr id="0" name=""/>
        <dsp:cNvSpPr/>
      </dsp:nvSpPr>
      <dsp:spPr>
        <a:xfrm>
          <a:off x="3611411" y="356870"/>
          <a:ext cx="1568727" cy="196278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3EC9C2-FFA6-43A9-B0E3-91E26A09EC35}">
      <dsp:nvSpPr>
        <dsp:cNvPr id="0" name=""/>
        <dsp:cNvSpPr/>
      </dsp:nvSpPr>
      <dsp:spPr>
        <a:xfrm rot="10800000">
          <a:off x="3611411" y="2676525"/>
          <a:ext cx="1568727" cy="3271308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shade val="80000"/>
            <a:hueOff val="353154"/>
            <a:satOff val="5564"/>
            <a:lumOff val="2740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2020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194,50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2021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188,80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2022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188,80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2023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188,80</a:t>
          </a:r>
          <a:endParaRPr lang="ru-RU" sz="1900" kern="1200" dirty="0"/>
        </a:p>
      </dsp:txBody>
      <dsp:txXfrm rot="10800000">
        <a:off x="3659655" y="2676525"/>
        <a:ext cx="1472239" cy="322306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F86BA-6021-413D-9153-F86B0F5FD29B}">
      <dsp:nvSpPr>
        <dsp:cNvPr id="0" name=""/>
        <dsp:cNvSpPr/>
      </dsp:nvSpPr>
      <dsp:spPr>
        <a:xfrm>
          <a:off x="0" y="0"/>
          <a:ext cx="3738128" cy="267652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05122-FBF0-430C-BD8C-D6099CE35B4F}">
      <dsp:nvSpPr>
        <dsp:cNvPr id="0" name=""/>
        <dsp:cNvSpPr/>
      </dsp:nvSpPr>
      <dsp:spPr>
        <a:xfrm>
          <a:off x="112572" y="356870"/>
          <a:ext cx="1672848" cy="196278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4000" r="-54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0DC2C-834A-4665-B1A3-8BDF3BC55EC6}">
      <dsp:nvSpPr>
        <dsp:cNvPr id="0" name=""/>
        <dsp:cNvSpPr/>
      </dsp:nvSpPr>
      <dsp:spPr>
        <a:xfrm rot="10800000">
          <a:off x="112572" y="2676525"/>
          <a:ext cx="1672848" cy="3271308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2020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439,70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2021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20,00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2022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20,00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2023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20,00</a:t>
          </a:r>
          <a:endParaRPr lang="ru-RU" sz="1900" kern="1200" dirty="0"/>
        </a:p>
      </dsp:txBody>
      <dsp:txXfrm rot="10800000">
        <a:off x="164018" y="2676525"/>
        <a:ext cx="1569956" cy="3219862"/>
      </dsp:txXfrm>
    </dsp:sp>
    <dsp:sp modelId="{4994670A-2236-4B76-992C-B31691BEFA0A}">
      <dsp:nvSpPr>
        <dsp:cNvPr id="0" name=""/>
        <dsp:cNvSpPr/>
      </dsp:nvSpPr>
      <dsp:spPr>
        <a:xfrm>
          <a:off x="1952706" y="356870"/>
          <a:ext cx="1672848" cy="196278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4000" r="-54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FF18F4-F233-4D1B-B012-FDF6EF3C7762}">
      <dsp:nvSpPr>
        <dsp:cNvPr id="0" name=""/>
        <dsp:cNvSpPr/>
      </dsp:nvSpPr>
      <dsp:spPr>
        <a:xfrm rot="10800000">
          <a:off x="1952706" y="2676525"/>
          <a:ext cx="1672848" cy="3271308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shade val="80000"/>
            <a:hueOff val="353154"/>
            <a:satOff val="5564"/>
            <a:lumOff val="2740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2020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1 094,80</a:t>
          </a:r>
        </a:p>
      </dsp:txBody>
      <dsp:txXfrm rot="10800000">
        <a:off x="2004152" y="2676525"/>
        <a:ext cx="1569956" cy="3219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29831-D044-464E-850D-3B5F4D262415}">
      <dsp:nvSpPr>
        <dsp:cNvPr id="0" name=""/>
        <dsp:cNvSpPr/>
      </dsp:nvSpPr>
      <dsp:spPr>
        <a:xfrm>
          <a:off x="377813" y="0"/>
          <a:ext cx="4281886" cy="3067397"/>
        </a:xfrm>
        <a:prstGeom prst="rightArrow">
          <a:avLst/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834F51-092A-41A0-A138-A14459203CF9}">
      <dsp:nvSpPr>
        <dsp:cNvPr id="0" name=""/>
        <dsp:cNvSpPr/>
      </dsp:nvSpPr>
      <dsp:spPr>
        <a:xfrm>
          <a:off x="5411" y="920219"/>
          <a:ext cx="1621449" cy="1226958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НАСЕЛЕНИЕ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3286 чел.</a:t>
          </a:r>
          <a:endParaRPr lang="ru-RU" sz="1500" kern="1200" dirty="0"/>
        </a:p>
      </dsp:txBody>
      <dsp:txXfrm>
        <a:off x="65306" y="980114"/>
        <a:ext cx="1501659" cy="1107168"/>
      </dsp:txXfrm>
    </dsp:sp>
    <dsp:sp modelId="{B5140BFC-AD13-4A55-909D-5AE84BDDBB33}">
      <dsp:nvSpPr>
        <dsp:cNvPr id="0" name=""/>
        <dsp:cNvSpPr/>
      </dsp:nvSpPr>
      <dsp:spPr>
        <a:xfrm>
          <a:off x="1708031" y="920219"/>
          <a:ext cx="1621449" cy="1226958"/>
        </a:xfrm>
        <a:prstGeom prst="roundRect">
          <a:avLst/>
        </a:prstGeom>
        <a:solidFill>
          <a:schemeClr val="accent2">
            <a:shade val="50000"/>
            <a:hueOff val="313752"/>
            <a:satOff val="667"/>
            <a:lumOff val="3137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ТЕРРИТОРИЯ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 dirty="0" smtClean="0"/>
            <a:t>266,3 км²</a:t>
          </a:r>
          <a:endParaRPr lang="ru-RU" sz="1500" kern="1200" dirty="0"/>
        </a:p>
      </dsp:txBody>
      <dsp:txXfrm>
        <a:off x="1767926" y="980114"/>
        <a:ext cx="1501659" cy="1107168"/>
      </dsp:txXfrm>
    </dsp:sp>
    <dsp:sp modelId="{323538B1-A216-403E-9EF4-948AE224FE35}">
      <dsp:nvSpPr>
        <dsp:cNvPr id="0" name=""/>
        <dsp:cNvSpPr/>
      </dsp:nvSpPr>
      <dsp:spPr>
        <a:xfrm>
          <a:off x="3410652" y="920219"/>
          <a:ext cx="1621449" cy="1226958"/>
        </a:xfrm>
        <a:prstGeom prst="roundRect">
          <a:avLst/>
        </a:prstGeom>
        <a:solidFill>
          <a:schemeClr val="accent2">
            <a:shade val="50000"/>
            <a:hueOff val="313752"/>
            <a:satOff val="667"/>
            <a:lumOff val="3137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КООРДИНАТЫ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59</a:t>
          </a:r>
          <a:r>
            <a:rPr lang="ru-RU" sz="1500" kern="1200" dirty="0" smtClean="0">
              <a:sym typeface="Symbol" panose="05050102010706020507" pitchFamily="18" charset="2"/>
            </a:rPr>
            <a:t></a:t>
          </a:r>
          <a:r>
            <a:rPr lang="ru-RU" sz="1500" kern="1200" dirty="0" smtClean="0"/>
            <a:t>39</a:t>
          </a:r>
          <a:r>
            <a:rPr lang="en-US" sz="1500" kern="1200" dirty="0" smtClean="0"/>
            <a:t>’55” c.</a:t>
          </a:r>
          <a:r>
            <a:rPr lang="ru-RU" sz="1500" kern="1200" dirty="0" smtClean="0"/>
            <a:t>ш. 28</a:t>
          </a:r>
          <a:r>
            <a:rPr lang="ru-RU" sz="1500" kern="1200" dirty="0" smtClean="0">
              <a:sym typeface="Symbol" panose="05050102010706020507" pitchFamily="18" charset="2"/>
            </a:rPr>
            <a:t></a:t>
          </a:r>
          <a:r>
            <a:rPr lang="ru-RU" sz="1500" kern="1200" dirty="0" smtClean="0"/>
            <a:t>16</a:t>
          </a:r>
          <a:r>
            <a:rPr lang="en-US" sz="1500" kern="1200" dirty="0" smtClean="0"/>
            <a:t>’58”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в.д</a:t>
          </a:r>
          <a:r>
            <a:rPr lang="ru-RU" sz="1500" kern="1200" dirty="0" smtClean="0"/>
            <a:t>.</a:t>
          </a:r>
          <a:endParaRPr lang="ru-RU" sz="1500" b="0" i="0" kern="1200" dirty="0">
            <a:solidFill>
              <a:schemeClr val="bg1"/>
            </a:solidFill>
          </a:endParaRPr>
        </a:p>
      </dsp:txBody>
      <dsp:txXfrm>
        <a:off x="3470547" y="980114"/>
        <a:ext cx="1501659" cy="110716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A4B67-455B-4E0A-BB1F-BD33BC941EAB}">
      <dsp:nvSpPr>
        <dsp:cNvPr id="0" name=""/>
        <dsp:cNvSpPr/>
      </dsp:nvSpPr>
      <dsp:spPr>
        <a:xfrm>
          <a:off x="-2699602" y="-416358"/>
          <a:ext cx="3222009" cy="3222009"/>
        </a:xfrm>
        <a:prstGeom prst="blockArc">
          <a:avLst>
            <a:gd name="adj1" fmla="val 18900000"/>
            <a:gd name="adj2" fmla="val 2700000"/>
            <a:gd name="adj3" fmla="val 670"/>
          </a:avLst>
        </a:prstGeom>
        <a:noFill/>
        <a:ln w="15875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350CCA-4A5A-418D-B531-39A18E6DFBF2}">
      <dsp:nvSpPr>
        <dsp:cNvPr id="0" name=""/>
        <dsp:cNvSpPr/>
      </dsp:nvSpPr>
      <dsp:spPr>
        <a:xfrm>
          <a:off x="335869" y="238929"/>
          <a:ext cx="9041706" cy="477858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30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«</a:t>
          </a:r>
          <a:r>
            <a:rPr lang="ru-RU" sz="1400" i="1" kern="1200" dirty="0" smtClean="0"/>
            <a:t>Защита населения и территорий от чрезвычайных ситуаций, обеспечение пожарной безопасности и безопасности людей на водных объектах»</a:t>
          </a:r>
          <a:endParaRPr lang="ru-RU" sz="1400" kern="1200" dirty="0"/>
        </a:p>
      </dsp:txBody>
      <dsp:txXfrm>
        <a:off x="335869" y="238929"/>
        <a:ext cx="9041706" cy="477858"/>
      </dsp:txXfrm>
    </dsp:sp>
    <dsp:sp modelId="{1B6CE006-CABC-414B-A23E-791EA9D79328}">
      <dsp:nvSpPr>
        <dsp:cNvPr id="0" name=""/>
        <dsp:cNvSpPr/>
      </dsp:nvSpPr>
      <dsp:spPr>
        <a:xfrm>
          <a:off x="37208" y="179196"/>
          <a:ext cx="597323" cy="5973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184A58-4534-4D2D-96A1-C1A67BE970DD}">
      <dsp:nvSpPr>
        <dsp:cNvPr id="0" name=""/>
        <dsp:cNvSpPr/>
      </dsp:nvSpPr>
      <dsp:spPr>
        <a:xfrm>
          <a:off x="509571" y="955717"/>
          <a:ext cx="8868005" cy="477858"/>
        </a:xfrm>
        <a:prstGeom prst="rect">
          <a:avLst/>
        </a:prstGeom>
        <a:solidFill>
          <a:schemeClr val="accent2">
            <a:shade val="50000"/>
            <a:hueOff val="313752"/>
            <a:satOff val="667"/>
            <a:lumOff val="3137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30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«Развитие автомобильных дорог в МО «</a:t>
          </a:r>
          <a:r>
            <a:rPr lang="ru-RU" sz="1400" i="1" kern="1200" dirty="0" err="1" smtClean="0"/>
            <a:t>Усть-Лужское</a:t>
          </a:r>
          <a:r>
            <a:rPr lang="ru-RU" sz="1400" i="1" kern="1200" dirty="0" smtClean="0"/>
            <a:t> сельское поселение» </a:t>
          </a:r>
          <a:endParaRPr lang="ru-RU" sz="1400" kern="1200" dirty="0"/>
        </a:p>
      </dsp:txBody>
      <dsp:txXfrm>
        <a:off x="509571" y="955717"/>
        <a:ext cx="8868005" cy="477858"/>
      </dsp:txXfrm>
    </dsp:sp>
    <dsp:sp modelId="{A2700358-A67A-4430-857F-81E14690E7C7}">
      <dsp:nvSpPr>
        <dsp:cNvPr id="0" name=""/>
        <dsp:cNvSpPr/>
      </dsp:nvSpPr>
      <dsp:spPr>
        <a:xfrm>
          <a:off x="210909" y="895984"/>
          <a:ext cx="597323" cy="5973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50000"/>
              <a:hueOff val="287007"/>
              <a:satOff val="1367"/>
              <a:lumOff val="289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5CAD9A-8ECE-4524-90B2-2D7F9325AE51}">
      <dsp:nvSpPr>
        <dsp:cNvPr id="0" name=""/>
        <dsp:cNvSpPr/>
      </dsp:nvSpPr>
      <dsp:spPr>
        <a:xfrm>
          <a:off x="335869" y="1672505"/>
          <a:ext cx="9041706" cy="477858"/>
        </a:xfrm>
        <a:prstGeom prst="rect">
          <a:avLst/>
        </a:prstGeom>
        <a:solidFill>
          <a:schemeClr val="accent2">
            <a:shade val="50000"/>
            <a:hueOff val="313752"/>
            <a:satOff val="667"/>
            <a:lumOff val="3137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30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«Развитие жилищно-коммунального хозяйства муниципального образования «</a:t>
          </a:r>
          <a:r>
            <a:rPr lang="ru-RU" sz="1400" i="1" kern="1200" dirty="0" err="1" smtClean="0"/>
            <a:t>Усть-Лужское</a:t>
          </a:r>
          <a:r>
            <a:rPr lang="ru-RU" sz="1400" i="1" kern="1200" dirty="0" smtClean="0"/>
            <a:t> сельское поселение» </a:t>
          </a:r>
          <a:r>
            <a:rPr lang="ru-RU" sz="1400" i="1" kern="1200" dirty="0" err="1" smtClean="0"/>
            <a:t>Кингисеппского</a:t>
          </a:r>
          <a:r>
            <a:rPr lang="ru-RU" sz="1400" i="1" kern="1200" dirty="0" smtClean="0"/>
            <a:t> муниципального района Ленинградской области </a:t>
          </a:r>
          <a:endParaRPr lang="ru-RU" sz="1400" kern="1200" dirty="0"/>
        </a:p>
      </dsp:txBody>
      <dsp:txXfrm>
        <a:off x="335869" y="1672505"/>
        <a:ext cx="9041706" cy="477858"/>
      </dsp:txXfrm>
    </dsp:sp>
    <dsp:sp modelId="{8C4276BE-2461-43AB-8CEA-6AA4AE41585C}">
      <dsp:nvSpPr>
        <dsp:cNvPr id="0" name=""/>
        <dsp:cNvSpPr/>
      </dsp:nvSpPr>
      <dsp:spPr>
        <a:xfrm>
          <a:off x="37208" y="1612772"/>
          <a:ext cx="597323" cy="5973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50000"/>
              <a:hueOff val="287007"/>
              <a:satOff val="1367"/>
              <a:lumOff val="289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A4B67-455B-4E0A-BB1F-BD33BC941EAB}">
      <dsp:nvSpPr>
        <dsp:cNvPr id="0" name=""/>
        <dsp:cNvSpPr/>
      </dsp:nvSpPr>
      <dsp:spPr>
        <a:xfrm>
          <a:off x="-2699602" y="-416358"/>
          <a:ext cx="3222009" cy="3222009"/>
        </a:xfrm>
        <a:prstGeom prst="blockArc">
          <a:avLst>
            <a:gd name="adj1" fmla="val 18900000"/>
            <a:gd name="adj2" fmla="val 2700000"/>
            <a:gd name="adj3" fmla="val 670"/>
          </a:avLst>
        </a:prstGeom>
        <a:noFill/>
        <a:ln w="15875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350CCA-4A5A-418D-B531-39A18E6DFBF2}">
      <dsp:nvSpPr>
        <dsp:cNvPr id="0" name=""/>
        <dsp:cNvSpPr/>
      </dsp:nvSpPr>
      <dsp:spPr>
        <a:xfrm>
          <a:off x="335869" y="238929"/>
          <a:ext cx="9041706" cy="477858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30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/>
            <a:t>«Развитие культуры и спорта на территории МО «</a:t>
          </a:r>
          <a:r>
            <a:rPr lang="ru-RU" sz="1200" i="1" kern="1200" dirty="0" err="1" smtClean="0"/>
            <a:t>Усть-Лужское</a:t>
          </a:r>
          <a:r>
            <a:rPr lang="ru-RU" sz="1200" i="1" kern="1200" dirty="0" smtClean="0"/>
            <a:t> сельское поселение»</a:t>
          </a:r>
          <a:endParaRPr lang="ru-RU" sz="1200" kern="1200" dirty="0"/>
        </a:p>
      </dsp:txBody>
      <dsp:txXfrm>
        <a:off x="335869" y="238929"/>
        <a:ext cx="9041706" cy="477858"/>
      </dsp:txXfrm>
    </dsp:sp>
    <dsp:sp modelId="{1B6CE006-CABC-414B-A23E-791EA9D79328}">
      <dsp:nvSpPr>
        <dsp:cNvPr id="0" name=""/>
        <dsp:cNvSpPr/>
      </dsp:nvSpPr>
      <dsp:spPr>
        <a:xfrm>
          <a:off x="37208" y="179196"/>
          <a:ext cx="597323" cy="5973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184A58-4534-4D2D-96A1-C1A67BE970DD}">
      <dsp:nvSpPr>
        <dsp:cNvPr id="0" name=""/>
        <dsp:cNvSpPr/>
      </dsp:nvSpPr>
      <dsp:spPr>
        <a:xfrm>
          <a:off x="509571" y="955717"/>
          <a:ext cx="8868005" cy="477858"/>
        </a:xfrm>
        <a:prstGeom prst="rect">
          <a:avLst/>
        </a:prstGeom>
        <a:solidFill>
          <a:schemeClr val="accent2">
            <a:shade val="50000"/>
            <a:hueOff val="313752"/>
            <a:satOff val="667"/>
            <a:lumOff val="3137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30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/>
            <a:t>«Развитие частей территории муниципального образования «</a:t>
          </a:r>
          <a:r>
            <a:rPr lang="ru-RU" sz="1200" i="1" kern="1200" dirty="0" err="1" smtClean="0"/>
            <a:t>Усть-Лужское</a:t>
          </a:r>
          <a:r>
            <a:rPr lang="ru-RU" sz="1200" i="1" kern="1200" dirty="0" smtClean="0"/>
            <a:t> сельское поселение» </a:t>
          </a:r>
          <a:r>
            <a:rPr lang="ru-RU" sz="1200" i="1" kern="1200" dirty="0" err="1" smtClean="0"/>
            <a:t>Кингисеппского</a:t>
          </a:r>
          <a:r>
            <a:rPr lang="ru-RU" sz="1200" i="1" kern="1200" dirty="0" smtClean="0"/>
            <a:t> муниципального района Ленинградской области»</a:t>
          </a:r>
          <a:endParaRPr lang="ru-RU" sz="1200" kern="1200" dirty="0"/>
        </a:p>
      </dsp:txBody>
      <dsp:txXfrm>
        <a:off x="509571" y="955717"/>
        <a:ext cx="8868005" cy="477858"/>
      </dsp:txXfrm>
    </dsp:sp>
    <dsp:sp modelId="{A2700358-A67A-4430-857F-81E14690E7C7}">
      <dsp:nvSpPr>
        <dsp:cNvPr id="0" name=""/>
        <dsp:cNvSpPr/>
      </dsp:nvSpPr>
      <dsp:spPr>
        <a:xfrm>
          <a:off x="210909" y="895984"/>
          <a:ext cx="597323" cy="5973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50000"/>
              <a:hueOff val="287007"/>
              <a:satOff val="1367"/>
              <a:lumOff val="289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5CAD9A-8ECE-4524-90B2-2D7F9325AE51}">
      <dsp:nvSpPr>
        <dsp:cNvPr id="0" name=""/>
        <dsp:cNvSpPr/>
      </dsp:nvSpPr>
      <dsp:spPr>
        <a:xfrm>
          <a:off x="335869" y="1672505"/>
          <a:ext cx="9041706" cy="477858"/>
        </a:xfrm>
        <a:prstGeom prst="rect">
          <a:avLst/>
        </a:prstGeom>
        <a:solidFill>
          <a:schemeClr val="accent2">
            <a:shade val="50000"/>
            <a:hueOff val="313752"/>
            <a:satOff val="667"/>
            <a:lumOff val="3137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30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/>
            <a:t>«Развитие территории </a:t>
          </a:r>
          <a:r>
            <a:rPr lang="ru-RU" sz="1200" i="1" kern="1200" dirty="0" err="1" smtClean="0"/>
            <a:t>пос.Усть</a:t>
          </a:r>
          <a:r>
            <a:rPr lang="ru-RU" sz="1200" i="1" kern="1200" dirty="0" smtClean="0"/>
            <a:t>-Луга, являющегося административным центром муниципального образования «</a:t>
          </a:r>
          <a:r>
            <a:rPr lang="ru-RU" sz="1200" i="1" kern="1200" dirty="0" err="1" smtClean="0"/>
            <a:t>Усть-Лужское</a:t>
          </a:r>
          <a:r>
            <a:rPr lang="ru-RU" sz="1200" i="1" kern="1200" dirty="0" smtClean="0"/>
            <a:t> сельское поселение» </a:t>
          </a:r>
          <a:r>
            <a:rPr lang="ru-RU" sz="1200" i="1" kern="1200" dirty="0" err="1" smtClean="0"/>
            <a:t>Кингисеппского</a:t>
          </a:r>
          <a:r>
            <a:rPr lang="ru-RU" sz="1200" i="1" kern="1200" dirty="0" smtClean="0"/>
            <a:t> муниципального района Ленинградской области»</a:t>
          </a:r>
          <a:endParaRPr lang="ru-RU" sz="1200" kern="1200" dirty="0"/>
        </a:p>
      </dsp:txBody>
      <dsp:txXfrm>
        <a:off x="335869" y="1672505"/>
        <a:ext cx="9041706" cy="477858"/>
      </dsp:txXfrm>
    </dsp:sp>
    <dsp:sp modelId="{8C4276BE-2461-43AB-8CEA-6AA4AE41585C}">
      <dsp:nvSpPr>
        <dsp:cNvPr id="0" name=""/>
        <dsp:cNvSpPr/>
      </dsp:nvSpPr>
      <dsp:spPr>
        <a:xfrm>
          <a:off x="37208" y="1612772"/>
          <a:ext cx="597323" cy="5973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50000"/>
              <a:hueOff val="287007"/>
              <a:satOff val="1367"/>
              <a:lumOff val="289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A4B67-455B-4E0A-BB1F-BD33BC941EAB}">
      <dsp:nvSpPr>
        <dsp:cNvPr id="0" name=""/>
        <dsp:cNvSpPr/>
      </dsp:nvSpPr>
      <dsp:spPr>
        <a:xfrm>
          <a:off x="-978887" y="-167919"/>
          <a:ext cx="1280721" cy="1280721"/>
        </a:xfrm>
        <a:prstGeom prst="blockArc">
          <a:avLst>
            <a:gd name="adj1" fmla="val 18900000"/>
            <a:gd name="adj2" fmla="val 2700000"/>
            <a:gd name="adj3" fmla="val 1687"/>
          </a:avLst>
        </a:prstGeom>
        <a:noFill/>
        <a:ln w="15875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350CCA-4A5A-418D-B531-39A18E6DFBF2}">
      <dsp:nvSpPr>
        <dsp:cNvPr id="0" name=""/>
        <dsp:cNvSpPr/>
      </dsp:nvSpPr>
      <dsp:spPr>
        <a:xfrm>
          <a:off x="292711" y="238271"/>
          <a:ext cx="9113601" cy="468338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500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«Переселение граждан из аварийного жилищного фонда на территории МО «</a:t>
          </a:r>
          <a:r>
            <a:rPr lang="ru-RU" sz="1400" i="1" kern="1200" dirty="0" err="1" smtClean="0"/>
            <a:t>Усть-Лужское</a:t>
          </a:r>
          <a:r>
            <a:rPr lang="ru-RU" sz="1400" i="1" kern="1200" smtClean="0"/>
            <a:t> сельское поселение»</a:t>
          </a:r>
          <a:endParaRPr lang="ru-RU" sz="1400" kern="1200"/>
        </a:p>
      </dsp:txBody>
      <dsp:txXfrm>
        <a:off x="292711" y="238271"/>
        <a:ext cx="9113601" cy="468338"/>
      </dsp:txXfrm>
    </dsp:sp>
    <dsp:sp modelId="{1B6CE006-CABC-414B-A23E-791EA9D79328}">
      <dsp:nvSpPr>
        <dsp:cNvPr id="0" name=""/>
        <dsp:cNvSpPr/>
      </dsp:nvSpPr>
      <dsp:spPr>
        <a:xfrm>
          <a:off x="0" y="179729"/>
          <a:ext cx="585423" cy="5854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CDBFD-0101-481F-93B4-8361ED106644}">
      <dsp:nvSpPr>
        <dsp:cNvPr id="0" name=""/>
        <dsp:cNvSpPr/>
      </dsp:nvSpPr>
      <dsp:spPr>
        <a:xfrm rot="17461">
          <a:off x="1588711" y="1077711"/>
          <a:ext cx="500216" cy="66708"/>
        </a:xfrm>
        <a:custGeom>
          <a:avLst/>
          <a:gdLst/>
          <a:ahLst/>
          <a:cxnLst/>
          <a:rect l="0" t="0" r="0" b="0"/>
          <a:pathLst>
            <a:path>
              <a:moveTo>
                <a:pt x="0" y="33354"/>
              </a:moveTo>
              <a:lnTo>
                <a:pt x="500216" y="33354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E3851E-7D8B-4BD9-901B-B6FEFEEB611B}">
      <dsp:nvSpPr>
        <dsp:cNvPr id="0" name=""/>
        <dsp:cNvSpPr/>
      </dsp:nvSpPr>
      <dsp:spPr>
        <a:xfrm>
          <a:off x="-67568" y="132046"/>
          <a:ext cx="1948569" cy="194856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918227-8BA5-41A6-8D20-82286485DEE7}">
      <dsp:nvSpPr>
        <dsp:cNvPr id="0" name=""/>
        <dsp:cNvSpPr/>
      </dsp:nvSpPr>
      <dsp:spPr>
        <a:xfrm>
          <a:off x="2088912" y="531289"/>
          <a:ext cx="1387455" cy="1169141"/>
        </a:xfrm>
        <a:prstGeom prst="ellipse">
          <a:avLst/>
        </a:prstGeom>
        <a:solidFill>
          <a:schemeClr val="accent2">
            <a:hueOff val="889586"/>
            <a:satOff val="-19883"/>
            <a:lumOff val="-1882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12 населенных пунктов</a:t>
          </a:r>
          <a:endParaRPr lang="ru-RU" sz="1200" b="1" kern="1200" dirty="0"/>
        </a:p>
      </dsp:txBody>
      <dsp:txXfrm>
        <a:off x="2292100" y="702506"/>
        <a:ext cx="981079" cy="8267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49412-C7E7-45A0-BE97-284274B46DBC}">
      <dsp:nvSpPr>
        <dsp:cNvPr id="0" name=""/>
        <dsp:cNvSpPr/>
      </dsp:nvSpPr>
      <dsp:spPr>
        <a:xfrm>
          <a:off x="-7555802" y="-1155287"/>
          <a:ext cx="8995969" cy="8995969"/>
        </a:xfrm>
        <a:prstGeom prst="blockArc">
          <a:avLst>
            <a:gd name="adj1" fmla="val 18900000"/>
            <a:gd name="adj2" fmla="val 2700000"/>
            <a:gd name="adj3" fmla="val 240"/>
          </a:avLst>
        </a:prstGeom>
        <a:noFill/>
        <a:ln w="15875" cap="rnd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32F1A-4B90-4642-B44B-B5571B650F50}">
      <dsp:nvSpPr>
        <dsp:cNvPr id="0" name=""/>
        <dsp:cNvSpPr/>
      </dsp:nvSpPr>
      <dsp:spPr>
        <a:xfrm>
          <a:off x="927932" y="608444"/>
          <a:ext cx="9168384" cy="145726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1306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Бюджет</a:t>
          </a:r>
          <a:r>
            <a:rPr lang="ru-RU" sz="1000" kern="1200" dirty="0" smtClean="0"/>
            <a:t> - 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Доходы бюджета </a:t>
          </a:r>
          <a:r>
            <a:rPr lang="ru-RU" sz="1000" kern="1200" dirty="0" smtClean="0"/>
            <a:t>- поступающие в бюджет денежные средства, за исключением средств, являющихся источниками финансирования дефицита бюджета.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Расходы бюджета </a:t>
          </a:r>
          <a:r>
            <a:rPr lang="ru-RU" sz="1000" kern="1200" dirty="0" smtClean="0"/>
            <a:t>- выплачиваемые из бюджета денежные средства, за исключением средств, являющихся источниками финансирования дефицита бюджета.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kern="1200" dirty="0" smtClean="0"/>
            <a:t>Дефицит бюджета </a:t>
          </a:r>
          <a:r>
            <a:rPr lang="ru-RU" sz="1000" kern="1200" dirty="0" smtClean="0"/>
            <a:t>- превышение расходов бюджета над его доходами.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927932" y="608444"/>
        <a:ext cx="9168384" cy="1457268"/>
      </dsp:txXfrm>
    </dsp:sp>
    <dsp:sp modelId="{CDF18FA0-0B78-4423-B5BF-925580C8DD9D}">
      <dsp:nvSpPr>
        <dsp:cNvPr id="0" name=""/>
        <dsp:cNvSpPr/>
      </dsp:nvSpPr>
      <dsp:spPr>
        <a:xfrm>
          <a:off x="92258" y="501404"/>
          <a:ext cx="1671348" cy="16713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F5D78E-8C10-432E-8A34-AE96C27B3BAE}">
      <dsp:nvSpPr>
        <dsp:cNvPr id="0" name=""/>
        <dsp:cNvSpPr/>
      </dsp:nvSpPr>
      <dsp:spPr>
        <a:xfrm>
          <a:off x="1413960" y="2674157"/>
          <a:ext cx="8682356" cy="1337078"/>
        </a:xfrm>
        <a:prstGeom prst="rect">
          <a:avLst/>
        </a:prstGeom>
        <a:solidFill>
          <a:schemeClr val="accent2">
            <a:shade val="80000"/>
            <a:hueOff val="176577"/>
            <a:satOff val="2782"/>
            <a:lumOff val="1370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1306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Бюджетные ассигнования </a:t>
          </a:r>
          <a:r>
            <a:rPr lang="ru-RU" sz="1100" kern="1200" dirty="0" smtClean="0"/>
            <a:t>- предельные объемы денежных средств, предусмотренных в соответствующем финансовом году для исполнения бюджетных обязательств.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Межбюджетные трансферты </a:t>
          </a:r>
          <a:r>
            <a:rPr lang="ru-RU" sz="1100" kern="1200" dirty="0" smtClean="0"/>
            <a:t>- средства, предоставляемые одним бюджетом бюджетной системы Российской Федерации другому бюджету бюджетной системы Российской Федерации.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Дотации</a:t>
          </a:r>
          <a:r>
            <a:rPr lang="ru-RU" sz="1100" kern="1200" dirty="0" smtClean="0"/>
            <a:t> - межбюджетные трансферты, предоставляемые на безвозмездной и безвозвратной основе без установления направлений их использования.</a:t>
          </a:r>
          <a:endParaRPr lang="ru-RU" sz="1100" kern="1200" dirty="0"/>
        </a:p>
      </dsp:txBody>
      <dsp:txXfrm>
        <a:off x="1413960" y="2674157"/>
        <a:ext cx="8682356" cy="1337078"/>
      </dsp:txXfrm>
    </dsp:sp>
    <dsp:sp modelId="{BAE9923C-85B0-497A-ACA5-C2DAACC7B2A6}">
      <dsp:nvSpPr>
        <dsp:cNvPr id="0" name=""/>
        <dsp:cNvSpPr/>
      </dsp:nvSpPr>
      <dsp:spPr>
        <a:xfrm>
          <a:off x="578286" y="2507022"/>
          <a:ext cx="1671348" cy="16713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176577"/>
              <a:satOff val="2782"/>
              <a:lumOff val="137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1D252B-4F3F-4149-8154-D3DDAE419494}">
      <dsp:nvSpPr>
        <dsp:cNvPr id="0" name=""/>
        <dsp:cNvSpPr/>
      </dsp:nvSpPr>
      <dsp:spPr>
        <a:xfrm>
          <a:off x="927932" y="4679775"/>
          <a:ext cx="9168384" cy="1337078"/>
        </a:xfrm>
        <a:prstGeom prst="rect">
          <a:avLst/>
        </a:prstGeom>
        <a:solidFill>
          <a:schemeClr val="accent2">
            <a:shade val="80000"/>
            <a:hueOff val="353154"/>
            <a:satOff val="5564"/>
            <a:lumOff val="2740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1306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Текущий финансовый год </a:t>
          </a:r>
          <a:r>
            <a:rPr lang="ru-RU" sz="1100" kern="1200" dirty="0" smtClean="0"/>
            <a:t>- 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Очередной финансовый год </a:t>
          </a:r>
          <a:r>
            <a:rPr lang="ru-RU" sz="1100" kern="1200" dirty="0" smtClean="0"/>
            <a:t>- год, следующий за текущим финансовым годом.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Плановый период </a:t>
          </a:r>
          <a:r>
            <a:rPr lang="ru-RU" sz="1100" kern="1200" dirty="0" smtClean="0"/>
            <a:t>- два финансовых года, следующие за очередным финансовым годом.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Отчетный финансовый год </a:t>
          </a:r>
          <a:r>
            <a:rPr lang="ru-RU" sz="1100" kern="1200" dirty="0" smtClean="0"/>
            <a:t>- год, предшествующий текущему финансовому году.</a:t>
          </a:r>
          <a:endParaRPr lang="ru-RU" sz="1100" kern="1200" dirty="0"/>
        </a:p>
      </dsp:txBody>
      <dsp:txXfrm>
        <a:off x="927932" y="4679775"/>
        <a:ext cx="9168384" cy="1337078"/>
      </dsp:txXfrm>
    </dsp:sp>
    <dsp:sp modelId="{01807E1C-CE55-4D38-B161-C2835730AD05}">
      <dsp:nvSpPr>
        <dsp:cNvPr id="0" name=""/>
        <dsp:cNvSpPr/>
      </dsp:nvSpPr>
      <dsp:spPr>
        <a:xfrm>
          <a:off x="92258" y="4512640"/>
          <a:ext cx="1671348" cy="16713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353154"/>
              <a:satOff val="5564"/>
              <a:lumOff val="274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309FE-2CF3-4EFA-8BE7-3C247C97CF4E}">
      <dsp:nvSpPr>
        <dsp:cNvPr id="0" name=""/>
        <dsp:cNvSpPr/>
      </dsp:nvSpPr>
      <dsp:spPr>
        <a:xfrm rot="5400000">
          <a:off x="415696" y="863505"/>
          <a:ext cx="1241904" cy="206650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24754C4-6245-4229-8371-9B5D3414AC06}">
      <dsp:nvSpPr>
        <dsp:cNvPr id="0" name=""/>
        <dsp:cNvSpPr/>
      </dsp:nvSpPr>
      <dsp:spPr>
        <a:xfrm>
          <a:off x="208391" y="1480943"/>
          <a:ext cx="1865648" cy="1635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dirty="0" smtClean="0">
              <a:solidFill>
                <a:schemeClr val="accent2">
                  <a:lumMod val="50000"/>
                </a:schemeClr>
              </a:solidFill>
            </a:rPr>
            <a:t>составление проектов бюджетов</a:t>
          </a:r>
          <a:endParaRPr lang="ru-RU" sz="1700" b="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08391" y="1480943"/>
        <a:ext cx="1865648" cy="1635350"/>
      </dsp:txXfrm>
    </dsp:sp>
    <dsp:sp modelId="{BD740EC6-16DA-4EC8-8651-C2BD17BB24EA}">
      <dsp:nvSpPr>
        <dsp:cNvPr id="0" name=""/>
        <dsp:cNvSpPr/>
      </dsp:nvSpPr>
      <dsp:spPr>
        <a:xfrm>
          <a:off x="1722031" y="711367"/>
          <a:ext cx="352009" cy="352009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shade val="50000"/>
                <a:hueOff val="188251"/>
                <a:satOff val="400"/>
                <a:lumOff val="18828"/>
                <a:alphaOff val="0"/>
                <a:tint val="96000"/>
                <a:lumMod val="104000"/>
              </a:schemeClr>
            </a:gs>
            <a:gs pos="100000">
              <a:schemeClr val="accent2">
                <a:shade val="50000"/>
                <a:hueOff val="188251"/>
                <a:satOff val="400"/>
                <a:lumOff val="18828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shade val="50000"/>
              <a:hueOff val="188251"/>
              <a:satOff val="400"/>
              <a:lumOff val="18828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2340BAF-2D71-40D1-A7BE-9F438853D01E}">
      <dsp:nvSpPr>
        <dsp:cNvPr id="0" name=""/>
        <dsp:cNvSpPr/>
      </dsp:nvSpPr>
      <dsp:spPr>
        <a:xfrm rot="5400000">
          <a:off x="2699614" y="298347"/>
          <a:ext cx="1241904" cy="206650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shade val="50000"/>
                <a:hueOff val="376503"/>
                <a:satOff val="801"/>
                <a:lumOff val="37655"/>
                <a:alphaOff val="0"/>
                <a:tint val="96000"/>
                <a:lumMod val="104000"/>
              </a:schemeClr>
            </a:gs>
            <a:gs pos="100000">
              <a:schemeClr val="accent2">
                <a:shade val="50000"/>
                <a:hueOff val="376503"/>
                <a:satOff val="801"/>
                <a:lumOff val="37655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shade val="50000"/>
              <a:hueOff val="376503"/>
              <a:satOff val="801"/>
              <a:lumOff val="37655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550AE7E-0B3E-4301-A4C7-59E162E81372}">
      <dsp:nvSpPr>
        <dsp:cNvPr id="0" name=""/>
        <dsp:cNvSpPr/>
      </dsp:nvSpPr>
      <dsp:spPr>
        <a:xfrm>
          <a:off x="2492309" y="915785"/>
          <a:ext cx="1865648" cy="1635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dirty="0" smtClean="0">
              <a:solidFill>
                <a:schemeClr val="accent2">
                  <a:lumMod val="50000"/>
                </a:schemeClr>
              </a:solidFill>
            </a:rPr>
            <a:t>рассмотрение и утверждение бюджетов</a:t>
          </a:r>
          <a:endParaRPr lang="ru-RU" sz="1700" b="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492309" y="915785"/>
        <a:ext cx="1865648" cy="1635350"/>
      </dsp:txXfrm>
    </dsp:sp>
    <dsp:sp modelId="{D6452372-A324-4ECF-8FF7-AA895DA878FA}">
      <dsp:nvSpPr>
        <dsp:cNvPr id="0" name=""/>
        <dsp:cNvSpPr/>
      </dsp:nvSpPr>
      <dsp:spPr>
        <a:xfrm>
          <a:off x="4005949" y="146209"/>
          <a:ext cx="352009" cy="352009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shade val="50000"/>
                <a:hueOff val="376503"/>
                <a:satOff val="801"/>
                <a:lumOff val="37655"/>
                <a:alphaOff val="0"/>
                <a:tint val="96000"/>
                <a:lumMod val="104000"/>
              </a:schemeClr>
            </a:gs>
            <a:gs pos="100000">
              <a:schemeClr val="accent2">
                <a:shade val="50000"/>
                <a:hueOff val="376503"/>
                <a:satOff val="801"/>
                <a:lumOff val="37655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shade val="50000"/>
              <a:hueOff val="376503"/>
              <a:satOff val="801"/>
              <a:lumOff val="37655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0FFB16C-8C4F-4D3C-8131-7B8618D8F3F5}">
      <dsp:nvSpPr>
        <dsp:cNvPr id="0" name=""/>
        <dsp:cNvSpPr/>
      </dsp:nvSpPr>
      <dsp:spPr>
        <a:xfrm rot="5400000">
          <a:off x="4983533" y="-266810"/>
          <a:ext cx="1241904" cy="206650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shade val="50000"/>
                <a:hueOff val="188251"/>
                <a:satOff val="400"/>
                <a:lumOff val="18828"/>
                <a:alphaOff val="0"/>
                <a:tint val="96000"/>
                <a:lumMod val="104000"/>
              </a:schemeClr>
            </a:gs>
            <a:gs pos="100000">
              <a:schemeClr val="accent2">
                <a:shade val="50000"/>
                <a:hueOff val="188251"/>
                <a:satOff val="400"/>
                <a:lumOff val="18828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shade val="50000"/>
              <a:hueOff val="188251"/>
              <a:satOff val="400"/>
              <a:lumOff val="18828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AB07231-8A6D-4622-B313-A4356A91047E}">
      <dsp:nvSpPr>
        <dsp:cNvPr id="0" name=""/>
        <dsp:cNvSpPr/>
      </dsp:nvSpPr>
      <dsp:spPr>
        <a:xfrm>
          <a:off x="4776228" y="350628"/>
          <a:ext cx="1865648" cy="1635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dirty="0" smtClean="0">
              <a:solidFill>
                <a:schemeClr val="accent2">
                  <a:lumMod val="50000"/>
                </a:schemeClr>
              </a:solidFill>
            </a:rPr>
            <a:t>исполнение бюджетов</a:t>
          </a:r>
          <a:endParaRPr lang="ru-RU" sz="1700" b="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776228" y="350628"/>
        <a:ext cx="1865648" cy="16353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309FE-2CF3-4EFA-8BE7-3C247C97CF4E}">
      <dsp:nvSpPr>
        <dsp:cNvPr id="0" name=""/>
        <dsp:cNvSpPr/>
      </dsp:nvSpPr>
      <dsp:spPr>
        <a:xfrm rot="5400000">
          <a:off x="1893138" y="-132405"/>
          <a:ext cx="1264108" cy="210344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24754C4-6245-4229-8371-9B5D3414AC06}">
      <dsp:nvSpPr>
        <dsp:cNvPr id="0" name=""/>
        <dsp:cNvSpPr/>
      </dsp:nvSpPr>
      <dsp:spPr>
        <a:xfrm>
          <a:off x="1682126" y="496072"/>
          <a:ext cx="1899004" cy="1664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accent2">
                  <a:lumMod val="50000"/>
                </a:schemeClr>
              </a:solidFill>
            </a:rPr>
            <a:t>составление отчетов об исполнении бюджетов и их утверждение</a:t>
          </a:r>
          <a:endParaRPr lang="ru-RU" sz="1800" b="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682126" y="496072"/>
        <a:ext cx="1899004" cy="16645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949B53-A2E5-4812-BCDF-8DC2A58819C2}">
      <dsp:nvSpPr>
        <dsp:cNvPr id="0" name=""/>
        <dsp:cNvSpPr/>
      </dsp:nvSpPr>
      <dsp:spPr>
        <a:xfrm>
          <a:off x="0" y="0"/>
          <a:ext cx="6359940" cy="1432983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Основой для разработки бюджета являются: бюджетное послание Президента РФ, прогноз социально-экономического развития поселения  на планируемый год </a:t>
          </a:r>
          <a:r>
            <a:rPr lang="ru-RU" sz="1500" i="1" kern="1200" dirty="0" smtClean="0"/>
            <a:t>, </a:t>
          </a:r>
          <a:r>
            <a:rPr lang="ru-RU" sz="1500" kern="1200" dirty="0" smtClean="0"/>
            <a:t>долгосрочные федеральные целевые программы, уровень инфляции, налоговое законодательство и прочее</a:t>
          </a:r>
          <a:endParaRPr lang="ru-RU" sz="1500" kern="1200" dirty="0"/>
        </a:p>
      </dsp:txBody>
      <dsp:txXfrm>
        <a:off x="1415286" y="0"/>
        <a:ext cx="4944654" cy="1432983"/>
      </dsp:txXfrm>
    </dsp:sp>
    <dsp:sp modelId="{599E6DFB-6C88-4DA5-87AD-07CA618A7796}">
      <dsp:nvSpPr>
        <dsp:cNvPr id="0" name=""/>
        <dsp:cNvSpPr/>
      </dsp:nvSpPr>
      <dsp:spPr>
        <a:xfrm>
          <a:off x="143298" y="143298"/>
          <a:ext cx="1271988" cy="114638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949B53-A2E5-4812-BCDF-8DC2A58819C2}">
      <dsp:nvSpPr>
        <dsp:cNvPr id="0" name=""/>
        <dsp:cNvSpPr/>
      </dsp:nvSpPr>
      <dsp:spPr>
        <a:xfrm>
          <a:off x="0" y="0"/>
          <a:ext cx="6896101" cy="1504950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Бюджетный процесс </a:t>
          </a:r>
          <a:r>
            <a:rPr lang="ru-RU" sz="1200" kern="1200" dirty="0" smtClean="0"/>
            <a:t>— это регламентируемая нормами права деятельность органов государственной власти, органов местного самоуправления и участников бюджетного процесса по составлению и рассмотрению проектов бюджетов, проектов бюджетов государственных внебюджетных фондов, утверждению и исполнению бюджетов и бюджетов государственных внебюджетных фондов, а также по контролю за их исполнением</a:t>
          </a:r>
          <a:endParaRPr lang="ru-RU" sz="1200" kern="1200" dirty="0"/>
        </a:p>
      </dsp:txBody>
      <dsp:txXfrm>
        <a:off x="1529715" y="0"/>
        <a:ext cx="5366385" cy="1504950"/>
      </dsp:txXfrm>
    </dsp:sp>
    <dsp:sp modelId="{599E6DFB-6C88-4DA5-87AD-07CA618A7796}">
      <dsp:nvSpPr>
        <dsp:cNvPr id="0" name=""/>
        <dsp:cNvSpPr/>
      </dsp:nvSpPr>
      <dsp:spPr>
        <a:xfrm>
          <a:off x="150495" y="150495"/>
          <a:ext cx="1379220" cy="12039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7A77E-6A04-4B0A-BB87-CBDD05F3CB53}">
      <dsp:nvSpPr>
        <dsp:cNvPr id="0" name=""/>
        <dsp:cNvSpPr/>
      </dsp:nvSpPr>
      <dsp:spPr>
        <a:xfrm>
          <a:off x="2421891" y="700402"/>
          <a:ext cx="4681218" cy="4681218"/>
        </a:xfrm>
        <a:prstGeom prst="blockArc">
          <a:avLst>
            <a:gd name="adj1" fmla="val 10800000"/>
            <a:gd name="adj2" fmla="val 16200000"/>
            <a:gd name="adj3" fmla="val 4637"/>
          </a:avLst>
        </a:prstGeom>
        <a:solidFill>
          <a:schemeClr val="accent2">
            <a:shade val="90000"/>
            <a:hueOff val="353155"/>
            <a:satOff val="141"/>
            <a:lumOff val="246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FAE263-CAB0-4AD7-8DBF-F2B5E30639C9}">
      <dsp:nvSpPr>
        <dsp:cNvPr id="0" name=""/>
        <dsp:cNvSpPr/>
      </dsp:nvSpPr>
      <dsp:spPr>
        <a:xfrm>
          <a:off x="2421891" y="700402"/>
          <a:ext cx="4681218" cy="4681218"/>
        </a:xfrm>
        <a:prstGeom prst="blockArc">
          <a:avLst>
            <a:gd name="adj1" fmla="val 5400000"/>
            <a:gd name="adj2" fmla="val 10800000"/>
            <a:gd name="adj3" fmla="val 4637"/>
          </a:avLst>
        </a:prstGeom>
        <a:solidFill>
          <a:schemeClr val="accent2">
            <a:shade val="90000"/>
            <a:hueOff val="235436"/>
            <a:satOff val="94"/>
            <a:lumOff val="1643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5D0E34-833E-4968-918F-588DE194512A}">
      <dsp:nvSpPr>
        <dsp:cNvPr id="0" name=""/>
        <dsp:cNvSpPr/>
      </dsp:nvSpPr>
      <dsp:spPr>
        <a:xfrm>
          <a:off x="2421891" y="700402"/>
          <a:ext cx="4681218" cy="4681218"/>
        </a:xfrm>
        <a:prstGeom prst="blockArc">
          <a:avLst>
            <a:gd name="adj1" fmla="val 0"/>
            <a:gd name="adj2" fmla="val 5400000"/>
            <a:gd name="adj3" fmla="val 4637"/>
          </a:avLst>
        </a:prstGeom>
        <a:solidFill>
          <a:schemeClr val="accent2">
            <a:shade val="90000"/>
            <a:hueOff val="117718"/>
            <a:satOff val="47"/>
            <a:lumOff val="821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DDA373-2C74-4083-AA21-BA1780A61FAD}">
      <dsp:nvSpPr>
        <dsp:cNvPr id="0" name=""/>
        <dsp:cNvSpPr/>
      </dsp:nvSpPr>
      <dsp:spPr>
        <a:xfrm>
          <a:off x="2421891" y="700402"/>
          <a:ext cx="4681218" cy="4681218"/>
        </a:xfrm>
        <a:prstGeom prst="blockArc">
          <a:avLst>
            <a:gd name="adj1" fmla="val 16200000"/>
            <a:gd name="adj2" fmla="val 0"/>
            <a:gd name="adj3" fmla="val 4637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CC8C4F-7C35-491E-BF44-FFA955F93BAA}">
      <dsp:nvSpPr>
        <dsp:cNvPr id="0" name=""/>
        <dsp:cNvSpPr/>
      </dsp:nvSpPr>
      <dsp:spPr>
        <a:xfrm>
          <a:off x="3685821" y="1964333"/>
          <a:ext cx="2153357" cy="2153357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Основные задачи бюджетной политики</a:t>
          </a:r>
          <a:endParaRPr lang="ru-RU" sz="2000" kern="1200" dirty="0"/>
        </a:p>
      </dsp:txBody>
      <dsp:txXfrm>
        <a:off x="4001173" y="2279685"/>
        <a:ext cx="1522653" cy="1522653"/>
      </dsp:txXfrm>
    </dsp:sp>
    <dsp:sp modelId="{ACA23749-A4BC-45B1-ACB0-B6D97589DDEA}">
      <dsp:nvSpPr>
        <dsp:cNvPr id="0" name=""/>
        <dsp:cNvSpPr/>
      </dsp:nvSpPr>
      <dsp:spPr>
        <a:xfrm>
          <a:off x="4008825" y="992"/>
          <a:ext cx="1507350" cy="1507350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совершенствование нормативно-правового регулирования бюджетного процесса</a:t>
          </a:r>
          <a:endParaRPr lang="ru-RU" sz="1000" kern="1200" dirty="0"/>
        </a:p>
      </dsp:txBody>
      <dsp:txXfrm>
        <a:off x="4229571" y="221738"/>
        <a:ext cx="1065858" cy="1065858"/>
      </dsp:txXfrm>
    </dsp:sp>
    <dsp:sp modelId="{542F98CD-F8EC-4547-9A21-4A3FFDAC3490}">
      <dsp:nvSpPr>
        <dsp:cNvPr id="0" name=""/>
        <dsp:cNvSpPr/>
      </dsp:nvSpPr>
      <dsp:spPr>
        <a:xfrm>
          <a:off x="6295170" y="2287336"/>
          <a:ext cx="1507350" cy="1507350"/>
        </a:xfrm>
        <a:prstGeom prst="ellipse">
          <a:avLst/>
        </a:prstGeom>
        <a:solidFill>
          <a:schemeClr val="accent2">
            <a:shade val="80000"/>
            <a:hueOff val="117718"/>
            <a:satOff val="1855"/>
            <a:lumOff val="913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2">
                  <a:lumMod val="75000"/>
                </a:schemeClr>
              </a:solidFill>
            </a:rPr>
            <a:t>повышение качества планирования и эффективного исполнения расходов бюджета</a:t>
          </a:r>
          <a:endParaRPr lang="ru-RU" sz="11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6515916" y="2508082"/>
        <a:ext cx="1065858" cy="1065858"/>
      </dsp:txXfrm>
    </dsp:sp>
    <dsp:sp modelId="{32D50941-E5C8-4382-A810-8482BD1FF707}">
      <dsp:nvSpPr>
        <dsp:cNvPr id="0" name=""/>
        <dsp:cNvSpPr/>
      </dsp:nvSpPr>
      <dsp:spPr>
        <a:xfrm>
          <a:off x="4008825" y="4573681"/>
          <a:ext cx="1507350" cy="1507350"/>
        </a:xfrm>
        <a:prstGeom prst="ellipse">
          <a:avLst/>
        </a:prstGeom>
        <a:solidFill>
          <a:schemeClr val="accent2">
            <a:shade val="80000"/>
            <a:hueOff val="235436"/>
            <a:satOff val="3709"/>
            <a:lumOff val="1827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обеспечение прозрачности и открытости бюджета и бюджетного процесса для общества</a:t>
          </a:r>
          <a:endParaRPr lang="ru-RU" sz="1000" kern="1200" dirty="0"/>
        </a:p>
      </dsp:txBody>
      <dsp:txXfrm>
        <a:off x="4229571" y="4794427"/>
        <a:ext cx="1065858" cy="1065858"/>
      </dsp:txXfrm>
    </dsp:sp>
    <dsp:sp modelId="{D4CF1C63-6E69-49DD-817C-9510033A1E7C}">
      <dsp:nvSpPr>
        <dsp:cNvPr id="0" name=""/>
        <dsp:cNvSpPr/>
      </dsp:nvSpPr>
      <dsp:spPr>
        <a:xfrm>
          <a:off x="1722480" y="2287336"/>
          <a:ext cx="1507350" cy="1507350"/>
        </a:xfrm>
        <a:prstGeom prst="ellipse">
          <a:avLst/>
        </a:prstGeom>
        <a:solidFill>
          <a:schemeClr val="accent2">
            <a:shade val="80000"/>
            <a:hueOff val="353154"/>
            <a:satOff val="5564"/>
            <a:lumOff val="2740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2">
                  <a:lumMod val="75000"/>
                </a:schemeClr>
              </a:solidFill>
            </a:rPr>
            <a:t>обеспечение сбалансированности и устойчивости</a:t>
          </a:r>
          <a:endParaRPr lang="ru-RU" sz="11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943226" y="2508082"/>
        <a:ext cx="1065858" cy="10658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List2#3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List2#4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List2#5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13" Type="http://schemas.openxmlformats.org/officeDocument/2006/relationships/diagramQuickStyle" Target="../diagrams/quickStyle22.xml"/><Relationship Id="rId3" Type="http://schemas.openxmlformats.org/officeDocument/2006/relationships/diagramData" Target="../diagrams/data20.xml"/><Relationship Id="rId7" Type="http://schemas.openxmlformats.org/officeDocument/2006/relationships/diagramData" Target="../diagrams/data21.xml"/><Relationship Id="rId12" Type="http://schemas.openxmlformats.org/officeDocument/2006/relationships/diagramLayout" Target="../diagrams/layout22.xml"/><Relationship Id="rId17" Type="http://schemas.microsoft.com/office/2007/relationships/diagramDrawing" Target="../diagrams/drawing22.xml"/><Relationship Id="rId2" Type="http://schemas.openxmlformats.org/officeDocument/2006/relationships/image" Target="../media/image2.png"/><Relationship Id="rId16" Type="http://schemas.microsoft.com/office/2007/relationships/diagramDrawing" Target="../diagrams/drawing2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0.xml"/><Relationship Id="rId11" Type="http://schemas.openxmlformats.org/officeDocument/2006/relationships/diagramData" Target="../diagrams/data22.xml"/><Relationship Id="rId5" Type="http://schemas.openxmlformats.org/officeDocument/2006/relationships/diagramQuickStyle" Target="../diagrams/quickStyle20.xml"/><Relationship Id="rId15" Type="http://schemas.microsoft.com/office/2007/relationships/diagramDrawing" Target="../diagrams/drawing20.xml"/><Relationship Id="rId10" Type="http://schemas.openxmlformats.org/officeDocument/2006/relationships/diagramColors" Target="../diagrams/colors21.xml"/><Relationship Id="rId4" Type="http://schemas.openxmlformats.org/officeDocument/2006/relationships/diagramLayout" Target="../diagrams/layout20.xml"/><Relationship Id="rId9" Type="http://schemas.openxmlformats.org/officeDocument/2006/relationships/diagramQuickStyle" Target="../diagrams/quickStyle21.xml"/><Relationship Id="rId14" Type="http://schemas.openxmlformats.org/officeDocument/2006/relationships/diagramColors" Target="../diagrams/colors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microsoft.com/office/2007/relationships/diagramDrawing" Target="../diagrams/drawing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Relationship Id="rId14" Type="http://schemas.microsoft.com/office/2007/relationships/diagramDrawing" Target="../diagrams/drawin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QuickStyle" Target="../diagrams/quickStyle7.xml"/><Relationship Id="rId18" Type="http://schemas.openxmlformats.org/officeDocument/2006/relationships/diagramColors" Target="../diagrams/colors8.xml"/><Relationship Id="rId3" Type="http://schemas.openxmlformats.org/officeDocument/2006/relationships/diagramData" Target="../diagrams/data5.xml"/><Relationship Id="rId21" Type="http://schemas.microsoft.com/office/2007/relationships/diagramDrawing" Target="../diagrams/drawing7.xml"/><Relationship Id="rId7" Type="http://schemas.openxmlformats.org/officeDocument/2006/relationships/diagramData" Target="../diagrams/data6.xml"/><Relationship Id="rId12" Type="http://schemas.openxmlformats.org/officeDocument/2006/relationships/diagramLayout" Target="../diagrams/layout7.xml"/><Relationship Id="rId17" Type="http://schemas.openxmlformats.org/officeDocument/2006/relationships/diagramQuickStyle" Target="../diagrams/quickStyle8.xml"/><Relationship Id="rId2" Type="http://schemas.openxmlformats.org/officeDocument/2006/relationships/image" Target="../media/image2.png"/><Relationship Id="rId16" Type="http://schemas.openxmlformats.org/officeDocument/2006/relationships/diagramLayout" Target="../diagrams/layout8.xml"/><Relationship Id="rId20" Type="http://schemas.microsoft.com/office/2007/relationships/diagramDrawing" Target="../diagrams/drawing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11" Type="http://schemas.openxmlformats.org/officeDocument/2006/relationships/diagramData" Target="../diagrams/data7.xml"/><Relationship Id="rId5" Type="http://schemas.openxmlformats.org/officeDocument/2006/relationships/diagramQuickStyle" Target="../diagrams/quickStyle5.xml"/><Relationship Id="rId15" Type="http://schemas.openxmlformats.org/officeDocument/2006/relationships/diagramData" Target="../diagrams/data8.xml"/><Relationship Id="rId10" Type="http://schemas.openxmlformats.org/officeDocument/2006/relationships/diagramColors" Target="../diagrams/colors6.xml"/><Relationship Id="rId19" Type="http://schemas.microsoft.com/office/2007/relationships/diagramDrawing" Target="../diagrams/drawing5.xml"/><Relationship Id="rId4" Type="http://schemas.openxmlformats.org/officeDocument/2006/relationships/diagramLayout" Target="../diagrams/layout5.xml"/><Relationship Id="rId9" Type="http://schemas.openxmlformats.org/officeDocument/2006/relationships/diagramQuickStyle" Target="../diagrams/quickStyle6.xml"/><Relationship Id="rId14" Type="http://schemas.openxmlformats.org/officeDocument/2006/relationships/diagramColors" Target="../diagrams/colors7.xml"/><Relationship Id="rId22" Type="http://schemas.microsoft.com/office/2007/relationships/diagramDrawing" Target="../diagrams/drawing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QuickStyle" Target="../diagrams/quickStyle12.xml"/><Relationship Id="rId18" Type="http://schemas.openxmlformats.org/officeDocument/2006/relationships/diagramColors" Target="../diagrams/colors13.xml"/><Relationship Id="rId3" Type="http://schemas.openxmlformats.org/officeDocument/2006/relationships/diagramData" Target="../diagrams/data10.xml"/><Relationship Id="rId21" Type="http://schemas.microsoft.com/office/2007/relationships/diagramDrawing" Target="../diagrams/drawing12.xml"/><Relationship Id="rId7" Type="http://schemas.openxmlformats.org/officeDocument/2006/relationships/diagramData" Target="../diagrams/data11.xml"/><Relationship Id="rId12" Type="http://schemas.openxmlformats.org/officeDocument/2006/relationships/diagramLayout" Target="../diagrams/layout12.xml"/><Relationship Id="rId17" Type="http://schemas.openxmlformats.org/officeDocument/2006/relationships/diagramQuickStyle" Target="../diagrams/quickStyle13.xml"/><Relationship Id="rId2" Type="http://schemas.openxmlformats.org/officeDocument/2006/relationships/image" Target="../media/image2.png"/><Relationship Id="rId16" Type="http://schemas.openxmlformats.org/officeDocument/2006/relationships/diagramLayout" Target="../diagrams/layout13.xml"/><Relationship Id="rId20" Type="http://schemas.microsoft.com/office/2007/relationships/diagramDrawing" Target="../diagrams/drawing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11" Type="http://schemas.openxmlformats.org/officeDocument/2006/relationships/diagramData" Target="../diagrams/data12.xml"/><Relationship Id="rId5" Type="http://schemas.openxmlformats.org/officeDocument/2006/relationships/diagramQuickStyle" Target="../diagrams/quickStyle10.xml"/><Relationship Id="rId15" Type="http://schemas.openxmlformats.org/officeDocument/2006/relationships/diagramData" Target="../diagrams/data13.xml"/><Relationship Id="rId10" Type="http://schemas.openxmlformats.org/officeDocument/2006/relationships/diagramColors" Target="../diagrams/colors11.xml"/><Relationship Id="rId19" Type="http://schemas.microsoft.com/office/2007/relationships/diagramDrawing" Target="../diagrams/drawing10.xml"/><Relationship Id="rId4" Type="http://schemas.openxmlformats.org/officeDocument/2006/relationships/diagramLayout" Target="../diagrams/layout10.xml"/><Relationship Id="rId9" Type="http://schemas.openxmlformats.org/officeDocument/2006/relationships/diagramQuickStyle" Target="../diagrams/quickStyle11.xml"/><Relationship Id="rId14" Type="http://schemas.openxmlformats.org/officeDocument/2006/relationships/diagramColors" Target="../diagrams/colors12.xml"/><Relationship Id="rId22" Type="http://schemas.microsoft.com/office/2007/relationships/diagramDrawing" Target="../diagrams/drawing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13" Type="http://schemas.openxmlformats.org/officeDocument/2006/relationships/diagramQuickStyle" Target="../diagrams/quickStyle17.xml"/><Relationship Id="rId3" Type="http://schemas.openxmlformats.org/officeDocument/2006/relationships/diagramData" Target="../diagrams/data15.xml"/><Relationship Id="rId7" Type="http://schemas.openxmlformats.org/officeDocument/2006/relationships/diagramData" Target="../diagrams/data16.xml"/><Relationship Id="rId12" Type="http://schemas.openxmlformats.org/officeDocument/2006/relationships/diagramLayout" Target="../diagrams/layout17.xml"/><Relationship Id="rId17" Type="http://schemas.microsoft.com/office/2007/relationships/diagramDrawing" Target="../diagrams/drawing17.xml"/><Relationship Id="rId2" Type="http://schemas.openxmlformats.org/officeDocument/2006/relationships/image" Target="../media/image2.png"/><Relationship Id="rId16" Type="http://schemas.microsoft.com/office/2007/relationships/diagramDrawing" Target="../diagrams/drawing1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5.xml"/><Relationship Id="rId11" Type="http://schemas.openxmlformats.org/officeDocument/2006/relationships/diagramData" Target="../diagrams/data17.xml"/><Relationship Id="rId5" Type="http://schemas.openxmlformats.org/officeDocument/2006/relationships/diagramQuickStyle" Target="../diagrams/quickStyle15.xml"/><Relationship Id="rId15" Type="http://schemas.microsoft.com/office/2007/relationships/diagramDrawing" Target="../diagrams/drawing15.xml"/><Relationship Id="rId10" Type="http://schemas.openxmlformats.org/officeDocument/2006/relationships/diagramColors" Target="../diagrams/colors16.xml"/><Relationship Id="rId4" Type="http://schemas.openxmlformats.org/officeDocument/2006/relationships/diagramLayout" Target="../diagrams/layout15.xml"/><Relationship Id="rId9" Type="http://schemas.openxmlformats.org/officeDocument/2006/relationships/diagramQuickStyle" Target="../diagrams/quickStyle16.xml"/><Relationship Id="rId14" Type="http://schemas.openxmlformats.org/officeDocument/2006/relationships/diagramColors" Target="../diagrams/colors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Data" Target="../diagrams/data18.xml"/><Relationship Id="rId7" Type="http://schemas.openxmlformats.org/officeDocument/2006/relationships/diagramData" Target="../diagrams/data19.xml"/><Relationship Id="rId12" Type="http://schemas.microsoft.com/office/2007/relationships/diagramDrawing" Target="../diagrams/drawing1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8.xml"/><Relationship Id="rId11" Type="http://schemas.microsoft.com/office/2007/relationships/diagramDrawing" Target="../diagrams/drawing18.xml"/><Relationship Id="rId5" Type="http://schemas.openxmlformats.org/officeDocument/2006/relationships/diagramQuickStyle" Target="../diagrams/quickStyle18.xml"/><Relationship Id="rId10" Type="http://schemas.openxmlformats.org/officeDocument/2006/relationships/diagramColors" Target="../diagrams/colors19.xml"/><Relationship Id="rId4" Type="http://schemas.openxmlformats.org/officeDocument/2006/relationships/diagramLayout" Target="../diagrams/layout18.xml"/><Relationship Id="rId9" Type="http://schemas.openxmlformats.org/officeDocument/2006/relationships/diagramQuickStyle" Target="../diagrams/quickStyle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1653" y="274817"/>
            <a:ext cx="9268691" cy="6784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Муниципальное образование «</a:t>
            </a:r>
            <a:r>
              <a:rPr lang="ru-RU" sz="2000" b="1" dirty="0" err="1" smtClean="0">
                <a:solidFill>
                  <a:schemeClr val="bg1"/>
                </a:solidFill>
              </a:rPr>
              <a:t>Усть-Лужское</a:t>
            </a:r>
            <a:r>
              <a:rPr lang="ru-RU" sz="2000" b="1" dirty="0" smtClean="0">
                <a:solidFill>
                  <a:schemeClr val="bg1"/>
                </a:solidFill>
              </a:rPr>
              <a:t> сельское поселение» 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err="1" smtClean="0">
                <a:solidFill>
                  <a:schemeClr val="bg1"/>
                </a:solidFill>
              </a:rPr>
              <a:t>Кингисеппского</a:t>
            </a:r>
            <a:r>
              <a:rPr lang="ru-RU" sz="2000" b="1" dirty="0" smtClean="0">
                <a:solidFill>
                  <a:schemeClr val="bg1"/>
                </a:solidFill>
              </a:rPr>
              <a:t> муниципального района Ленинградской области 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1666433715"/>
              </p:ext>
            </p:extLst>
          </p:nvPr>
        </p:nvGraphicFramePr>
        <p:xfrm>
          <a:off x="405571" y="3370997"/>
          <a:ext cx="3920769" cy="2988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60" y="161117"/>
            <a:ext cx="843136" cy="90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693624" y="4403762"/>
            <a:ext cx="27977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6350">
                  <a:solidFill>
                    <a:schemeClr val="bg2">
                      <a:lumMod val="90000"/>
                    </a:scheme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2022</a:t>
            </a:r>
            <a:endParaRPr lang="ru-RU" sz="5400" b="0" cap="none" spc="0" dirty="0">
              <a:ln w="6350">
                <a:solidFill>
                  <a:schemeClr val="bg2">
                    <a:lumMod val="90000"/>
                  </a:schemeClr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94728" y="3480432"/>
            <a:ext cx="2797791" cy="92333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6350">
                  <a:solidFill>
                    <a:schemeClr val="bg2">
                      <a:lumMod val="90000"/>
                    </a:schemeClr>
                  </a:solidFill>
                </a:ln>
                <a:gradFill>
                  <a:gsLst>
                    <a:gs pos="37000">
                      <a:schemeClr val="bg2">
                        <a:lumMod val="75000"/>
                        <a:alpha val="0"/>
                      </a:schemeClr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50800" dir="5400000" algn="ctr" rotWithShape="0">
                    <a:srgbClr val="000000">
                      <a:alpha val="0"/>
                    </a:srgbClr>
                  </a:outerShdw>
                </a:effectLst>
              </a:rPr>
              <a:t>2023</a:t>
            </a:r>
            <a:endParaRPr lang="ru-RU" sz="5400" b="0" cap="none" spc="0" dirty="0">
              <a:ln w="6350">
                <a:solidFill>
                  <a:schemeClr val="bg2">
                    <a:lumMod val="90000"/>
                  </a:schemeClr>
                </a:solidFill>
              </a:ln>
              <a:gradFill>
                <a:gsLst>
                  <a:gs pos="37000">
                    <a:schemeClr val="bg2">
                      <a:lumMod val="75000"/>
                      <a:alpha val="0"/>
                    </a:schemeClr>
                  </a:gs>
                  <a:gs pos="88000">
                    <a:srgbClr val="C5C7CA"/>
                  </a:gs>
                </a:gsLst>
                <a:lin ang="5400000"/>
              </a:gradFill>
              <a:effectLst>
                <a:outerShdw blurRad="50800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331448" y="2872853"/>
            <a:ext cx="2797791" cy="92333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6350">
                  <a:solidFill>
                    <a:schemeClr val="bg2">
                      <a:lumMod val="90000"/>
                    </a:schemeClr>
                  </a:solidFill>
                </a:ln>
                <a:gradFill>
                  <a:gsLst>
                    <a:gs pos="37000">
                      <a:schemeClr val="bg2">
                        <a:lumMod val="75000"/>
                        <a:alpha val="0"/>
                      </a:schemeClr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glow rad="127000">
                    <a:schemeClr val="accent1">
                      <a:alpha val="0"/>
                    </a:schemeClr>
                  </a:glow>
                  <a:outerShdw blurRad="50800" dir="5400000" sx="99000" sy="99000" algn="ctr" rotWithShape="0">
                    <a:srgbClr val="000000">
                      <a:alpha val="0"/>
                    </a:srgbClr>
                  </a:outerShdw>
                </a:effectLst>
              </a:rPr>
              <a:t>2024</a:t>
            </a:r>
            <a:endParaRPr lang="ru-RU" sz="5400" b="0" cap="none" spc="0" dirty="0">
              <a:ln w="6350">
                <a:solidFill>
                  <a:schemeClr val="bg2">
                    <a:lumMod val="90000"/>
                  </a:schemeClr>
                </a:solidFill>
              </a:ln>
              <a:gradFill>
                <a:gsLst>
                  <a:gs pos="37000">
                    <a:schemeClr val="bg2">
                      <a:lumMod val="75000"/>
                      <a:alpha val="0"/>
                    </a:schemeClr>
                  </a:gs>
                  <a:gs pos="88000">
                    <a:srgbClr val="C5C7CA"/>
                  </a:gs>
                </a:gsLst>
                <a:lin ang="5400000"/>
              </a:gradFill>
              <a:effectLst>
                <a:glow rad="127000">
                  <a:schemeClr val="accent1">
                    <a:alpha val="0"/>
                  </a:schemeClr>
                </a:glow>
                <a:outerShdw blurRad="50800" dir="5400000" sx="99000" sy="99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14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28" y="78459"/>
            <a:ext cx="10416571" cy="535593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/>
              <a:t>МУНИЦИПАЛЬНЫЕ ПРОГРАММЫ</a:t>
            </a:r>
            <a:endParaRPr lang="ru-RU" sz="2000" b="1" dirty="0"/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60" y="161117"/>
            <a:ext cx="843136" cy="90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2416101034"/>
              </p:ext>
            </p:extLst>
          </p:nvPr>
        </p:nvGraphicFramePr>
        <p:xfrm>
          <a:off x="2181403" y="719890"/>
          <a:ext cx="9406313" cy="3234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="" xmlns:p14="http://schemas.microsoft.com/office/powerpoint/2010/main" val="94230903"/>
              </p:ext>
            </p:extLst>
          </p:nvPr>
        </p:nvGraphicFramePr>
        <p:xfrm>
          <a:off x="2156690" y="4094205"/>
          <a:ext cx="9406313" cy="2463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3128617408"/>
              </p:ext>
            </p:extLst>
          </p:nvPr>
        </p:nvGraphicFramePr>
        <p:xfrm>
          <a:off x="2076334" y="5439293"/>
          <a:ext cx="9406313" cy="944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="" xmlns:p14="http://schemas.microsoft.com/office/powerpoint/2010/main" val="84702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6065" y="230660"/>
            <a:ext cx="9008547" cy="1425146"/>
          </a:xfrm>
        </p:spPr>
        <p:txBody>
          <a:bodyPr>
            <a:noAutofit/>
          </a:bodyPr>
          <a:lstStyle/>
          <a:p>
            <a:pPr lvl="0" algn="ctr"/>
            <a:r>
              <a:rPr lang="ru-RU" sz="2000" dirty="0" smtClean="0"/>
              <a:t>Муниципальная программа «Обеспечение первичных мер пожарной безопасности на территории муниципального образования «Усть-Лужское сельское поселение» на 2022-2024годы»</a:t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622164" y="1721707"/>
          <a:ext cx="8688387" cy="4846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1165"/>
                <a:gridCol w="5840627"/>
                <a:gridCol w="230659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err="1" smtClean="0"/>
                        <a:t>п</a:t>
                      </a:r>
                      <a:r>
                        <a:rPr lang="ru-RU" sz="1600" dirty="0" smtClean="0"/>
                        <a:t>/</a:t>
                      </a:r>
                      <a:r>
                        <a:rPr lang="ru-RU" sz="1600" dirty="0" err="1" smtClean="0"/>
                        <a:t>п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Объем финансирования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(тыс. руб.)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</a:t>
                      </a:r>
                      <a:r>
                        <a:rPr lang="ru-RU" baseline="0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1.1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Противопожарная опашка населенных пунктов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75,00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1.2.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Обустройство пожарных водоемов (покос, установка указателей, вырубка кустарника и т.д.)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120,00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1.3.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Обучение ПБ и ГО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40,00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1.4.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Создание пожарного водоема в дер. Лужицы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320,00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1.5.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Формирование и поддержка добровольной пожарной команды на</a:t>
                      </a:r>
                      <a:endParaRPr lang="ru-RU" sz="1400">
                        <a:latin typeface="Tahom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территории поселения.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10,00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1.6.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Перезарядка огнетушителей для зданий администрации, клуба, библиотеки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5,00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1.7.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Приобретение огнетушителей ОП-4(3),знаков, аншлагов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10,00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1.8.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Разработка проектно-сметной документации по муниципальной системе оповещения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680,0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532238" y="453081"/>
            <a:ext cx="9964137" cy="7217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99286" y="461319"/>
          <a:ext cx="10190206" cy="58488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55074"/>
                <a:gridCol w="6560449"/>
                <a:gridCol w="2174683"/>
              </a:tblGrid>
              <a:tr h="417776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77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1.1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Противопожарная опашка населенных пунктов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77,60</a:t>
                      </a:r>
                    </a:p>
                  </a:txBody>
                  <a:tcPr marL="68580" marR="68580" marT="0" marB="0"/>
                </a:tc>
              </a:tr>
              <a:tr h="4177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1.2.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Обустройство пожарных водоемов (покос, установка указателей, вырубка кустарника и т.д.)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124,2</a:t>
                      </a:r>
                    </a:p>
                  </a:txBody>
                  <a:tcPr marL="68580" marR="68580" marT="0" marB="0"/>
                </a:tc>
              </a:tr>
              <a:tr h="4177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1.3.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Формирование и поддержка добровольной пожарной команды на</a:t>
                      </a:r>
                      <a:endParaRPr lang="ru-RU" sz="1200">
                        <a:latin typeface="Tahom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территории поселения.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10,00</a:t>
                      </a:r>
                    </a:p>
                  </a:txBody>
                  <a:tcPr marL="68580" marR="68580" marT="0" marB="0"/>
                </a:tc>
              </a:tr>
              <a:tr h="4177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1.4.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Перезарядка огнетушителей для зданий администрации, клуба, библиотеки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5,00</a:t>
                      </a:r>
                    </a:p>
                  </a:txBody>
                  <a:tcPr marL="68580" marR="68580" marT="0" marB="0"/>
                </a:tc>
              </a:tr>
              <a:tr h="4177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1.5.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Приобретение огнетушителей ОП-4(3),знаков, аншлагов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10,00</a:t>
                      </a:r>
                    </a:p>
                  </a:txBody>
                  <a:tcPr marL="68580" marR="68580" marT="0" marB="0"/>
                </a:tc>
              </a:tr>
              <a:tr h="4177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226,8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776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77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1.1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Противопожарная опашка населенных пунктов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80,5</a:t>
                      </a:r>
                    </a:p>
                  </a:txBody>
                  <a:tcPr marL="68580" marR="68580" marT="0" marB="0"/>
                </a:tc>
              </a:tr>
              <a:tr h="4177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1.2.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Обустройство пожарных водоемов (покос, установка указателей, вырубка кустарника и т.д.)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128,8</a:t>
                      </a:r>
                    </a:p>
                  </a:txBody>
                  <a:tcPr marL="68580" marR="68580" marT="0" marB="0"/>
                </a:tc>
              </a:tr>
              <a:tr h="4177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1.3.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Формирование и поддержка добровольной пожарной команды на</a:t>
                      </a:r>
                      <a:endParaRPr lang="ru-RU" sz="1200" dirty="0">
                        <a:latin typeface="Tahom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территории поселения.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10,0</a:t>
                      </a:r>
                    </a:p>
                  </a:txBody>
                  <a:tcPr marL="68580" marR="68580" marT="0" marB="0"/>
                </a:tc>
              </a:tr>
              <a:tr h="4177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1.4.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Перезарядка огнетушителей для зданий администрации, клуба, библиотеки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</a:p>
                  </a:txBody>
                  <a:tcPr marL="68580" marR="68580" marT="0" marB="0"/>
                </a:tc>
              </a:tr>
              <a:tr h="4177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1.5.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Приобретение огнетушителей ОП-4(3),знаков, аншлагов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10,00</a:t>
                      </a:r>
                    </a:p>
                  </a:txBody>
                  <a:tcPr marL="68580" marR="68580" marT="0" marB="0"/>
                </a:tc>
              </a:tr>
              <a:tr h="4177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234,3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Муниципальная программа «</a:t>
            </a:r>
            <a:r>
              <a:rPr lang="ru-RU" sz="2000" b="1" dirty="0" smtClean="0"/>
              <a:t>Развитие автомобильных дорог муниципального образования «Усть-Лужское сельское поселение» на 2022-2024годы</a:t>
            </a:r>
            <a:r>
              <a:rPr lang="ru-RU" sz="2000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449513" y="1862138"/>
          <a:ext cx="8915400" cy="40297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04433"/>
                <a:gridCol w="6260757"/>
                <a:gridCol w="1850210"/>
              </a:tblGrid>
              <a:tr h="436219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</a:t>
                      </a:r>
                      <a:r>
                        <a:rPr lang="ru-RU" dirty="0" smtClean="0"/>
                        <a:t>/</a:t>
                      </a:r>
                      <a:r>
                        <a:rPr lang="ru-RU" dirty="0" err="1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расходов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Итого   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dirty="0"/>
                    </a:p>
                  </a:txBody>
                  <a:tcPr/>
                </a:tc>
              </a:tr>
              <a:tr h="4279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Ремонт дорог             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2 150 600,00</a:t>
                      </a:r>
                    </a:p>
                  </a:txBody>
                  <a:tcPr marL="44450" marR="4445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Содержание дорог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620 000,00</a:t>
                      </a:r>
                    </a:p>
                  </a:txBody>
                  <a:tcPr marL="44450" marR="44450" marT="0" marB="0"/>
                </a:tc>
              </a:tr>
              <a:tr h="353952">
                <a:tc gridSpan="2"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Итого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2 770 600,00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2023-2024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endParaRPr lang="ru-RU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Ремонт дорог             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5 075 700,00  </a:t>
                      </a:r>
                    </a:p>
                  </a:txBody>
                  <a:tcPr marL="44450" marR="4445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Содержание дорог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1 240 000,00</a:t>
                      </a:r>
                    </a:p>
                  </a:txBody>
                  <a:tcPr marL="44450" marR="44450" marT="0" marB="0"/>
                </a:tc>
              </a:tr>
              <a:tr h="370840">
                <a:tc gridSpan="2"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6 315 700,00 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63" y="566445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/>
              <a:t>Комплекс процессных мероприятий МУНИЦИПАЛЬНОЙ ПРОГРАММЫ</a:t>
            </a:r>
            <a:br>
              <a:rPr lang="ru-RU" sz="1800" dirty="0" smtClean="0"/>
            </a:br>
            <a:r>
              <a:rPr lang="ru-RU" sz="1800" dirty="0" smtClean="0"/>
              <a:t>«Развитие жилищно-коммунального хозяйства муниципального образования «Усть-Лужское сельское поселение» Кингисеппского муниципального района Ленинградской области</a:t>
            </a:r>
            <a:r>
              <a:rPr lang="ru-RU" sz="1800" dirty="0" smtClean="0"/>
              <a:t>»</a:t>
            </a:r>
            <a:br>
              <a:rPr lang="ru-RU" sz="1800" dirty="0" smtClean="0"/>
            </a:br>
            <a:endParaRPr lang="ru-RU" sz="1800" dirty="0"/>
          </a:p>
        </p:txBody>
      </p:sp>
      <p:graphicFrame>
        <p:nvGraphicFramePr>
          <p:cNvPr id="4" name="Содержимое 4"/>
          <p:cNvGraphicFramePr>
            <a:graphicFrameLocks noGrp="1"/>
          </p:cNvGraphicFramePr>
          <p:nvPr>
            <p:ph idx="1"/>
          </p:nvPr>
        </p:nvGraphicFramePr>
        <p:xfrm>
          <a:off x="1252153" y="1672282"/>
          <a:ext cx="10170768" cy="47868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8409"/>
                <a:gridCol w="4481384"/>
                <a:gridCol w="1029730"/>
                <a:gridCol w="362465"/>
                <a:gridCol w="387178"/>
                <a:gridCol w="387178"/>
                <a:gridCol w="650789"/>
                <a:gridCol w="543698"/>
                <a:gridCol w="466282"/>
                <a:gridCol w="1293655"/>
              </a:tblGrid>
              <a:tr h="4436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Содержание мероприятия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Источники  финансирования</a:t>
                      </a:r>
                    </a:p>
                  </a:txBody>
                  <a:tcPr marL="9525" marR="9525" marT="9525" marB="0" vert="vert27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Объем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финансирования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тыс.руб.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Исполнитель</a:t>
                      </a:r>
                    </a:p>
                  </a:txBody>
                  <a:tcPr marL="9525" marR="9525" marT="9525" marB="0" vert="vert27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Источник финансирования</a:t>
                      </a:r>
                    </a:p>
                  </a:txBody>
                  <a:tcPr marL="9525" marR="9525" marT="9525" marB="0" vert="vert27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Срок                                                      исполнения</a:t>
                      </a:r>
                    </a:p>
                  </a:txBody>
                  <a:tcPr marL="9525" marR="9525" marT="9525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Результаты выполнения комплекс процессных мероприятий</a:t>
                      </a:r>
                    </a:p>
                  </a:txBody>
                  <a:tcPr marL="9525" marR="9525" marT="9525" marB="0" anchor="ctr"/>
                </a:tc>
              </a:tr>
              <a:tr h="648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2024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4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</a:tr>
              <a:tr h="227475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1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Комплекс процессных мероприятий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“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Создание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условий для развития коммунальной и инженерной инфраструктуры МО "Усть-Лужское сельское поселение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”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869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1.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Содержание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обслуживание, капитальный и текущий ремонт объектов коммунального хозяйства         </a:t>
                      </a: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Средства бюджета  МО "Усть-Лужское сельское поселение" 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100,00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-     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-     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Администрация сельского поселения </a:t>
                      </a:r>
                    </a:p>
                  </a:txBody>
                  <a:tcPr marL="9525" marR="9525" marT="9525" marB="0" vert="vert27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местный бюджет </a:t>
                      </a:r>
                    </a:p>
                  </a:txBody>
                  <a:tcPr marL="9525" marR="9525" marT="9525" marB="0" vert="vert27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022   </a:t>
                      </a:r>
                    </a:p>
                  </a:txBody>
                  <a:tcPr marL="9525" marR="9525" marT="9525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создание комфортной 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среды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для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проживания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жителей поселения </a:t>
                      </a:r>
                    </a:p>
                  </a:txBody>
                  <a:tcPr marL="9525" marR="9525" marT="9525" marB="0" anchor="ctr"/>
                </a:tc>
              </a:tr>
              <a:tr h="601363">
                <a:tc v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b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Актулизация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схемы теплоснабжения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754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Комплекс процессных мероприятий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“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Организация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 контроль деятельности по обращению с отходами на территории муниципального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образования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”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54616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Мероприятия по созданию мест (площадок) накопления твердых коммунальных отходов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Средства бюджета  МО "Усть-Лужское сельское поселение" 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111,00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-     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-     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Администрация сельского поселения </a:t>
                      </a:r>
                    </a:p>
                  </a:txBody>
                  <a:tcPr marL="9525" marR="9525" marT="9525" marB="0" vert="vert27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местный бюджет </a:t>
                      </a:r>
                    </a:p>
                  </a:txBody>
                  <a:tcPr marL="9525" marR="9525" marT="9525" marB="0" vert="vert27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022   </a:t>
                      </a:r>
                    </a:p>
                  </a:txBody>
                  <a:tcPr marL="9525" marR="9525" marT="9525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улучшение экологической обстановки на территории поселения </a:t>
                      </a:r>
                    </a:p>
                  </a:txBody>
                  <a:tcPr marL="9525" marR="9525" marT="9525" marB="0" anchor="ctr"/>
                </a:tc>
              </a:tr>
              <a:tr h="484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Средства бюджета ЛО 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4"/>
          <p:cNvGraphicFramePr>
            <a:graphicFrameLocks noGrp="1"/>
          </p:cNvGraphicFramePr>
          <p:nvPr>
            <p:ph idx="1"/>
          </p:nvPr>
        </p:nvGraphicFramePr>
        <p:xfrm>
          <a:off x="1252153" y="255372"/>
          <a:ext cx="10170768" cy="611947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8409"/>
                <a:gridCol w="4481384"/>
                <a:gridCol w="1029730"/>
                <a:gridCol w="362465"/>
                <a:gridCol w="387178"/>
                <a:gridCol w="387178"/>
                <a:gridCol w="650789"/>
                <a:gridCol w="543698"/>
                <a:gridCol w="466282"/>
                <a:gridCol w="1293655"/>
              </a:tblGrid>
              <a:tr h="6180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Содержание мероприятия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Источники  финансирования</a:t>
                      </a:r>
                    </a:p>
                  </a:txBody>
                  <a:tcPr marL="9525" marR="9525" marT="9525" marB="0" vert="vert27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Объем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финансирования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тыс.руб.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Исполнитель</a:t>
                      </a:r>
                    </a:p>
                  </a:txBody>
                  <a:tcPr marL="9525" marR="9525" marT="9525" marB="0" vert="vert27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Источник финансирования</a:t>
                      </a:r>
                    </a:p>
                  </a:txBody>
                  <a:tcPr marL="9525" marR="9525" marT="9525" marB="0" vert="vert27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Срок                                                      исполнения</a:t>
                      </a:r>
                    </a:p>
                  </a:txBody>
                  <a:tcPr marL="9525" marR="9525" marT="9525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Результаты выполнения комплекс процессных мероприятий</a:t>
                      </a:r>
                    </a:p>
                  </a:txBody>
                  <a:tcPr marL="9525" marR="9525" marT="9525" marB="0" anchor="ctr"/>
                </a:tc>
              </a:tr>
              <a:tr h="9035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2024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68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</a:tr>
              <a:tr h="202711">
                <a:tc gridSpan="10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3. Комплекс процессных мероприятий "Благоустройство территории в МО "Усть-Лужское сельское поселение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”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7685">
                <a:tc rowSpan="11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3.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Содержание, обслуживание, капитальный и текущий ремонт объектов уличного освещения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Средства бюджета  МО "Усть-Лужское сельское поселение"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3206,20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3081,20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3081,20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Администрация сельского поселения </a:t>
                      </a:r>
                    </a:p>
                  </a:txBody>
                  <a:tcPr marL="9525" marR="9525" marT="9525" marB="0" vert="vert270" anchor="ctr"/>
                </a:tc>
                <a:tc rowSpan="5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местный бюджет </a:t>
                      </a:r>
                    </a:p>
                  </a:txBody>
                  <a:tcPr marL="9525" marR="9525" marT="9525" marB="0" vert="vert27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2022-2024 </a:t>
                      </a:r>
                    </a:p>
                  </a:txBody>
                  <a:tcPr marL="9525" marR="9525" marT="9525" marB="0" vert="vert27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создание комфортной 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среды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для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проживания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жителей поселения </a:t>
                      </a:r>
                    </a:p>
                  </a:txBody>
                  <a:tcPr marL="9525" marR="9525" marT="9525" marB="0" anchor="ctr"/>
                </a:tc>
              </a:tr>
              <a:tr h="4574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1.Плата за электрическую энергию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2781,20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2781,20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2781,20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300,00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300,00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300,00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67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2.Техническое обслуживание светильников уличного освещения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82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3.Услуги по технологическому присоединению к электрическим сетям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125,00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vert="vert2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6941">
                <a:tc v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Озеленение территории муниципального образования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6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Средства бюджета  МО "Усть-Лужское сельское поселение"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1270,00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355,00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355,00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Администрация сельского поселения </a:t>
                      </a:r>
                    </a:p>
                  </a:txBody>
                  <a:tcPr marL="9525" marR="9525" marT="9525" marB="0" vert="vert270" anchor="ctr"/>
                </a:tc>
                <a:tc rowSpan="6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местный бюджет </a:t>
                      </a:r>
                    </a:p>
                  </a:txBody>
                  <a:tcPr marL="9525" marR="9525" marT="9525" marB="0" vert="vert270" anchor="b"/>
                </a:tc>
                <a:tc rowSpan="6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2 022-2024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улучшение состояния территорий населенных пунктов поселения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018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 Механическое уничтожение борщевика Сосновского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915,00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vert="vert2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2.Санитарная обрезка, вырубка деревьев и кустарников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86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150,00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150,00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150,00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80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3.Выкашивание территории общего пользования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200,00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200,00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200,00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58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4.Приобретение посадочного материала для клумб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5,00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5,00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5,00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99288" y="255373"/>
          <a:ext cx="10170768" cy="627379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8409"/>
                <a:gridCol w="4481384"/>
                <a:gridCol w="1029730"/>
                <a:gridCol w="362465"/>
                <a:gridCol w="387178"/>
                <a:gridCol w="387178"/>
                <a:gridCol w="650789"/>
                <a:gridCol w="543698"/>
                <a:gridCol w="466282"/>
                <a:gridCol w="1293655"/>
              </a:tblGrid>
              <a:tr h="6024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Содержание мероприятия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Источники  финансирования</a:t>
                      </a:r>
                    </a:p>
                  </a:txBody>
                  <a:tcPr marL="9525" marR="9525" marT="9525" marB="0" vert="vert27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Объем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финансирования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тыс.руб.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Исполнитель</a:t>
                      </a:r>
                    </a:p>
                  </a:txBody>
                  <a:tcPr marL="9525" marR="9525" marT="9525" marB="0" vert="vert27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Источник финансирования</a:t>
                      </a:r>
                    </a:p>
                  </a:txBody>
                  <a:tcPr marL="9525" marR="9525" marT="9525" marB="0" vert="vert27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Срок                                                      исполнения</a:t>
                      </a:r>
                    </a:p>
                  </a:txBody>
                  <a:tcPr marL="9525" marR="9525" marT="9525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Результаты выполнения комплекс процессных мероприятий</a:t>
                      </a:r>
                    </a:p>
                  </a:txBody>
                  <a:tcPr marL="9525" marR="9525" marT="9525" marB="0" anchor="ctr"/>
                </a:tc>
              </a:tr>
              <a:tr h="7087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2024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98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</a:tr>
              <a:tr h="197605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3.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Комплекс процессных мероприятий "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Благоустройство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территории в МО "Усть-Лужское сельское поселение" 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1070">
                <a:tc rowSpan="11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3.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Содержание, обслуживание, капитальный и текущий ремонт объектов уличного освещения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:Содержание, поддержание и улучшение санитарного и эстетического состояния территории муниципального образования: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Средства бюджета  МО "Усть-Лужское сельское поселение" </a:t>
                      </a:r>
                    </a:p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8374,95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9890,56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10915,60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Администрация сельского поселения </a:t>
                      </a:r>
                    </a:p>
                  </a:txBody>
                  <a:tcPr marL="9525" marR="9525" marT="9525" marB="0" vert="vert270" anchor="ctr"/>
                </a:tc>
                <a:tc rowSpan="11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местный бюджет </a:t>
                      </a:r>
                    </a:p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vert="vert270" anchor="ctr"/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2022-2024 </a:t>
                      </a:r>
                    </a:p>
                  </a:txBody>
                  <a:tcPr marL="9525" marR="9525" marT="9525" marB="0" vert="vert270" anchor="ctr"/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улучшение состояния территорий населенных пунктов поселения, создание комфортной среды для проживания жителей поселения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626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 За услуги по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акарицидной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обработке поселения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20,00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20,00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20,00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 Ежедневная уборка мусора на территории квартала  Ленрыба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05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1000,00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1000,0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1000,0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Монтаж и демонтаж елки, снятие флажков, установка баннеров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50,00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50,00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50,00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vert="vert2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4677">
                <a:tc v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4. Приобретение баннеров, флагов, растяжек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300,00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300,00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300,00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91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5. Приобретение  детского игрового оборудования, малых архитектурных форм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200,00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200,00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vert="vert2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71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6. Мероприятия направленные на благоустройство поселения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6704,95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8220,56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9245,60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0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7. Трудоустройство подростков в летний период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100,00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100,00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100,00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93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8. Проектирование, строительство и реконструкция объектов благоустройства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500,00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500,00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500,00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1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9. Проекты благоустройства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4"/>
          <p:cNvGraphicFramePr>
            <a:graphicFrameLocks noGrp="1"/>
          </p:cNvGraphicFramePr>
          <p:nvPr>
            <p:ph idx="1"/>
          </p:nvPr>
        </p:nvGraphicFramePr>
        <p:xfrm>
          <a:off x="1309818" y="527222"/>
          <a:ext cx="10170768" cy="57975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8409"/>
                <a:gridCol w="4481384"/>
                <a:gridCol w="1029730"/>
                <a:gridCol w="362465"/>
                <a:gridCol w="387178"/>
                <a:gridCol w="387178"/>
                <a:gridCol w="650789"/>
                <a:gridCol w="543698"/>
                <a:gridCol w="466282"/>
                <a:gridCol w="1293655"/>
              </a:tblGrid>
              <a:tr h="5690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Содержание мероприятия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Источники  финансирования</a:t>
                      </a:r>
                    </a:p>
                  </a:txBody>
                  <a:tcPr marL="9525" marR="9525" marT="9525" marB="0" vert="vert27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Объем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финансирования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тыс.руб.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Исполнитель</a:t>
                      </a:r>
                    </a:p>
                  </a:txBody>
                  <a:tcPr marL="9525" marR="9525" marT="9525" marB="0" vert="vert27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Источник финансирования</a:t>
                      </a:r>
                    </a:p>
                  </a:txBody>
                  <a:tcPr marL="9525" marR="9525" marT="9525" marB="0" vert="vert27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Срок                                                      исполнения</a:t>
                      </a:r>
                    </a:p>
                  </a:txBody>
                  <a:tcPr marL="9525" marR="9525" marT="9525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Результаты выполнения комплекс процессных мероприятий</a:t>
                      </a:r>
                    </a:p>
                  </a:txBody>
                  <a:tcPr marL="9525" marR="9525" marT="9525" marB="0" anchor="ctr"/>
                </a:tc>
              </a:tr>
              <a:tr h="6613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2024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9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</a:tr>
              <a:tr h="231921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4. Комплекс процессных мероприятий "Создание условий для организации и содержания мест захоронения"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49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4.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Содержание мест захоронения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Средства бюджета  МО "Усть-Лужское сельское поселение"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150,00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150,00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150,00 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Администрация сельского поселения 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местный бюджет 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022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-2024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улучшение состояния территорий населенных пунктов поселения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82620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5. Комплекс процессных мероприятий "Создание условий для развития 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жилищного хозяйства на территории МО "Усть-Лужское сельское поселение"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65664">
                <a:tc rowSpan="4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Содержание жилого фонда, находящегося в муниципальной собственности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Средства бюджета  МО "Усть-Лужское сельское поселение"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1423,60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1427,30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1428,00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Администрация сельского поселения </a:t>
                      </a:r>
                    </a:p>
                  </a:txBody>
                  <a:tcPr marL="9525" marR="9525" marT="9525" marB="0" vert="vert270" anchor="ctr"/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местный бюджет </a:t>
                      </a:r>
                    </a:p>
                  </a:txBody>
                  <a:tcPr marL="9525" marR="9525" marT="9525" marB="0" vert="vert270" anchor="b"/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022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-2024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создание комфортной среды для проживания жителей поселения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325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 Ремонт объектов жилищного фонда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61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 Взносы за капитальный ремонт муниципальных квартир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880,00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880,00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880,00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53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3. Прочие мероприятия в области жилищного хозяйства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343,60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347,30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348,00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6000">
                <a:tc gridSpan="3"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Итого: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15136,55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15404,06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16429,80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991563" y="566445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/>
              <a:t>План мероприятий Муниципальной программы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«Реализация социально-значимых проектов на территории муниципального образования «Усть-Лужское сельское поселение» Кингисеппского муниципального района Ленинградской области на 2022 год</a:t>
            </a:r>
            <a:r>
              <a:rPr lang="ru-RU" sz="1600" b="1" dirty="0" smtClean="0"/>
              <a:t>»</a:t>
            </a:r>
            <a:endParaRPr lang="ru-RU" sz="1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260390" y="1960605"/>
          <a:ext cx="10244223" cy="3756729"/>
        </p:xfrm>
        <a:graphic>
          <a:graphicData uri="http://schemas.openxmlformats.org/drawingml/2006/table">
            <a:tbl>
              <a:tblPr/>
              <a:tblGrid>
                <a:gridCol w="1297076"/>
                <a:gridCol w="2335810"/>
                <a:gridCol w="1293078"/>
                <a:gridCol w="1034123"/>
                <a:gridCol w="1297076"/>
                <a:gridCol w="1297076"/>
                <a:gridCol w="1689984"/>
              </a:tblGrid>
              <a:tr h="511433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44" marR="57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мероприятия</a:t>
                      </a:r>
                    </a:p>
                  </a:txBody>
                  <a:tcPr marL="57344" marR="57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срок финансирования мероприятия</a:t>
                      </a:r>
                    </a:p>
                  </a:txBody>
                  <a:tcPr marL="57344" marR="57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планируемые объемы финансирования (тыс.руб. в ценах года реализации мероприятия)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44" marR="57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ответственные исполнители</a:t>
                      </a:r>
                    </a:p>
                  </a:txBody>
                  <a:tcPr marL="57344" marR="57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557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57344" marR="57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</a:t>
                      </a:r>
                    </a:p>
                  </a:txBody>
                  <a:tcPr marL="57344" marR="57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7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областной бюджет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44" marR="57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местный бюджет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44" marR="57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7344" marR="57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7344" marR="57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7344" marR="57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7344" marR="57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7344" marR="57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7344" marR="57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7344" marR="57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576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Субсидии на реализацию мероприятий областного закона от 15 января 2018 года № 3-оз "О содействии участию населения в осуществлении местного самоуправления в иных формах на территориях административных центров и городских поселков муниципальных образований Ленинградской области"</a:t>
                      </a:r>
                    </a:p>
                  </a:txBody>
                  <a:tcPr marL="57344" marR="57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14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7344" marR="57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Устройство автостоянок в квартале Ленрыба пос.Усть-Луга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344" marR="57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57344" marR="57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1 185,3</a:t>
                      </a:r>
                    </a:p>
                  </a:txBody>
                  <a:tcPr marL="57344" marR="57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1 054,9</a:t>
                      </a:r>
                    </a:p>
                  </a:txBody>
                  <a:tcPr marL="57344" marR="57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130,4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344" marR="57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администрация МО «Усть-Лужское сельское поселение</a:t>
                      </a:r>
                    </a:p>
                  </a:txBody>
                  <a:tcPr marL="57344" marR="57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576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Субсидии на реализацию мероприятий областного закона от 28 декабря 2018 года № 147-оз "О старостах сельских населенных пунктов Ленинградской области и содействии участию населения в осуществлении местного самоуправления в иных формах на частях территорий муниципальных образований Ленинградской области"</a:t>
                      </a:r>
                    </a:p>
                  </a:txBody>
                  <a:tcPr marL="57344" marR="57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14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57344" marR="57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Ремонт дороги в деревне Конново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344" marR="57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57344" marR="57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945,8</a:t>
                      </a:r>
                    </a:p>
                  </a:txBody>
                  <a:tcPr marL="57344" marR="57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841,8</a:t>
                      </a:r>
                    </a:p>
                  </a:txBody>
                  <a:tcPr marL="57344" marR="57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104,0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344" marR="57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администрация МО «Усть-Лужское сельское поселение</a:t>
                      </a:r>
                    </a:p>
                  </a:txBody>
                  <a:tcPr marL="57344" marR="57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344" marR="57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2022 год: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344" marR="57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44" marR="57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2 131,1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344" marR="57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1 896,7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344" marR="57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234,4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344" marR="57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344" marR="57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2793" y="172605"/>
            <a:ext cx="9268691" cy="6784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Муниципальное образование «</a:t>
            </a:r>
            <a:r>
              <a:rPr lang="ru-RU" sz="2000" dirty="0" err="1" smtClean="0"/>
              <a:t>Усть-Лужское</a:t>
            </a:r>
            <a:r>
              <a:rPr lang="ru-RU" sz="2000" dirty="0" smtClean="0"/>
              <a:t> сельское поселение» </a:t>
            </a:r>
            <a:br>
              <a:rPr lang="ru-RU" sz="2000" dirty="0" smtClean="0"/>
            </a:br>
            <a:r>
              <a:rPr lang="ru-RU" sz="2000" dirty="0" err="1" smtClean="0"/>
              <a:t>Кингисеппского</a:t>
            </a:r>
            <a:r>
              <a:rPr lang="ru-RU" sz="2000" dirty="0" smtClean="0"/>
              <a:t> муниципального района Ленинградской области </a:t>
            </a:r>
            <a:endParaRPr lang="ru-RU" sz="20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4113060776"/>
              </p:ext>
            </p:extLst>
          </p:nvPr>
        </p:nvGraphicFramePr>
        <p:xfrm>
          <a:off x="1928553" y="1404851"/>
          <a:ext cx="5037513" cy="3067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60" y="161117"/>
            <a:ext cx="843136" cy="90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764" y="1153278"/>
            <a:ext cx="4512253" cy="4585822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3029907561"/>
              </p:ext>
            </p:extLst>
          </p:nvPr>
        </p:nvGraphicFramePr>
        <p:xfrm>
          <a:off x="2924175" y="4311961"/>
          <a:ext cx="5257799" cy="2212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="" xmlns:p14="http://schemas.microsoft.com/office/powerpoint/2010/main" val="177474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7224" y="78459"/>
            <a:ext cx="9268691" cy="53559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ОСНОВНЫЕ ПОНЯТИЯ И ТЕРМИНЫ</a:t>
            </a:r>
            <a:endParaRPr lang="ru-RU" sz="2000" b="1" dirty="0"/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60" y="161117"/>
            <a:ext cx="843136" cy="90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3389386942"/>
              </p:ext>
            </p:extLst>
          </p:nvPr>
        </p:nvGraphicFramePr>
        <p:xfrm>
          <a:off x="1746249" y="315481"/>
          <a:ext cx="10188576" cy="6685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29528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7224" y="78459"/>
            <a:ext cx="9268691" cy="53559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ЭТАПЫ СОСТАВЛЕНИЯ БЮДЖЕТА</a:t>
            </a:r>
            <a:endParaRPr lang="ru-RU" sz="2000" b="1" dirty="0"/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60" y="161117"/>
            <a:ext cx="843136" cy="90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66339664"/>
              </p:ext>
            </p:extLst>
          </p:nvPr>
        </p:nvGraphicFramePr>
        <p:xfrm>
          <a:off x="2098675" y="2406332"/>
          <a:ext cx="6645275" cy="3261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3697927639"/>
              </p:ext>
            </p:extLst>
          </p:nvPr>
        </p:nvGraphicFramePr>
        <p:xfrm>
          <a:off x="7442201" y="1727410"/>
          <a:ext cx="5054600" cy="2447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Равнобедренный треугольник 7"/>
          <p:cNvSpPr/>
          <p:nvPr/>
        </p:nvSpPr>
        <p:spPr>
          <a:xfrm>
            <a:off x="8391941" y="2030303"/>
            <a:ext cx="352009" cy="376029"/>
          </a:xfrm>
          <a:prstGeom prst="triangle">
            <a:avLst>
              <a:gd name="adj" fmla="val 100000"/>
            </a:avLst>
          </a:prstGeom>
        </p:spPr>
        <p:style>
          <a:lnRef idx="1">
            <a:schemeClr val="accent2">
              <a:shade val="50000"/>
              <a:hueOff val="188251"/>
              <a:satOff val="400"/>
              <a:lumOff val="18828"/>
              <a:alphaOff val="0"/>
            </a:schemeClr>
          </a:lnRef>
          <a:fillRef idx="3">
            <a:schemeClr val="accent2">
              <a:shade val="50000"/>
              <a:hueOff val="188251"/>
              <a:satOff val="400"/>
              <a:lumOff val="18828"/>
              <a:alphaOff val="0"/>
            </a:schemeClr>
          </a:fillRef>
          <a:effectRef idx="3">
            <a:schemeClr val="accent2">
              <a:shade val="50000"/>
              <a:hueOff val="188251"/>
              <a:satOff val="400"/>
              <a:lumOff val="18828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291658985"/>
              </p:ext>
            </p:extLst>
          </p:nvPr>
        </p:nvGraphicFramePr>
        <p:xfrm>
          <a:off x="1590468" y="793700"/>
          <a:ext cx="6359941" cy="1432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="" xmlns:p14="http://schemas.microsoft.com/office/powerpoint/2010/main" val="1746645402"/>
              </p:ext>
            </p:extLst>
          </p:nvPr>
        </p:nvGraphicFramePr>
        <p:xfrm>
          <a:off x="4495799" y="5029201"/>
          <a:ext cx="6896101" cy="150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="" xmlns:p14="http://schemas.microsoft.com/office/powerpoint/2010/main" val="97232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4929" y="78459"/>
            <a:ext cx="10416571" cy="53559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/>
              <a:t>ОСНОВНЫЕ НАПРАВЛЕНИЯ БЮДЖЕТНОЙ И НАЛОГОВОЙ ПОЛИТИКИ МО «УСТЬ-ЛУЖСКОЕ СЕЛЬСКОЕ ПОСЕЛЕНИЕ» НА 2022 ГОД И НА ПЛАНОВЫЙ ПЕРИОД 2023 И 2024 ГОДОВ</a:t>
            </a:r>
            <a:endParaRPr lang="ru-RU" sz="2000" b="1" dirty="0"/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60" y="161117"/>
            <a:ext cx="843136" cy="90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1703115829"/>
              </p:ext>
            </p:extLst>
          </p:nvPr>
        </p:nvGraphicFramePr>
        <p:xfrm>
          <a:off x="741793" y="614052"/>
          <a:ext cx="9525001" cy="6082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735257" y="1639143"/>
            <a:ext cx="3225339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</a:rPr>
              <a:t>Основные направления утверждены постановлением администрации МО «Усть-Лужское сельское поселение» от </a:t>
            </a:r>
            <a:r>
              <a:rPr lang="ru-RU" dirty="0" smtClean="0">
                <a:solidFill>
                  <a:srgbClr val="0070C0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</a:rPr>
              <a:t>25.10.2021года </a:t>
            </a:r>
            <a:r>
              <a:rPr lang="ru-RU" dirty="0">
                <a:solidFill>
                  <a:srgbClr val="0070C0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</a:rPr>
              <a:t>№ </a:t>
            </a:r>
            <a:r>
              <a:rPr lang="ru-RU" dirty="0" smtClean="0">
                <a:solidFill>
                  <a:srgbClr val="0070C0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</a:rPr>
              <a:t>243 </a:t>
            </a:r>
            <a:r>
              <a:rPr lang="ru-RU" dirty="0">
                <a:solidFill>
                  <a:srgbClr val="0070C0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</a:rPr>
              <a:t>Об утверждении «Основных направлений бюджетной и налоговой политики МО «Усть - </a:t>
            </a:r>
            <a:r>
              <a:rPr lang="ru-RU" dirty="0" err="1">
                <a:solidFill>
                  <a:srgbClr val="0070C0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</a:rPr>
              <a:t>Лужское</a:t>
            </a:r>
            <a:r>
              <a:rPr lang="ru-RU" dirty="0">
                <a:solidFill>
                  <a:srgbClr val="0070C0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</a:rPr>
              <a:t>  сельское поселение»  на </a:t>
            </a:r>
            <a:r>
              <a:rPr lang="ru-RU" dirty="0" smtClean="0">
                <a:solidFill>
                  <a:srgbClr val="0070C0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</a:rPr>
              <a:t>2022 </a:t>
            </a:r>
            <a:r>
              <a:rPr lang="ru-RU" dirty="0">
                <a:solidFill>
                  <a:srgbClr val="0070C0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</a:rPr>
              <a:t>год и плановый период </a:t>
            </a:r>
            <a:r>
              <a:rPr lang="ru-RU" dirty="0" smtClean="0">
                <a:solidFill>
                  <a:srgbClr val="0070C0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</a:rPr>
              <a:t>2023 </a:t>
            </a:r>
            <a:r>
              <a:rPr lang="ru-RU" dirty="0">
                <a:solidFill>
                  <a:srgbClr val="0070C0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</a:rPr>
              <a:t>и  </a:t>
            </a:r>
            <a:r>
              <a:rPr lang="ru-RU" dirty="0" smtClean="0">
                <a:solidFill>
                  <a:srgbClr val="0070C0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</a:rPr>
              <a:t>2024 </a:t>
            </a:r>
            <a:r>
              <a:rPr lang="ru-RU" dirty="0">
                <a:solidFill>
                  <a:srgbClr val="0070C0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</a:rPr>
              <a:t>годов»</a:t>
            </a:r>
            <a:endParaRPr lang="ru-RU" sz="2000" b="0" cap="none" spc="0" dirty="0">
              <a:ln w="0"/>
              <a:solidFill>
                <a:srgbClr val="0070C0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155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4928" y="259434"/>
            <a:ext cx="10416571" cy="53559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/>
              <a:t>ОСНОВНЫЕ ХАРАКТЕРИСТИКИ БЮДЖЕТА МО «УСТЬ-ЛУЖСКОЕ СЕЛЬСКОЕ ПОСЕЛЕНИЕ» НА 2022 ГОД И НА ПЛАНОВЫЙ ПЕРИОД 2023 И 2024 ГОДОВ</a:t>
            </a:r>
            <a:endParaRPr lang="ru-RU" sz="2000" b="1" dirty="0"/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60" y="161117"/>
            <a:ext cx="843136" cy="90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4018786302"/>
              </p:ext>
            </p:extLst>
          </p:nvPr>
        </p:nvGraphicFramePr>
        <p:xfrm>
          <a:off x="2643489" y="1066987"/>
          <a:ext cx="8128000" cy="4895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3861477972"/>
              </p:ext>
            </p:extLst>
          </p:nvPr>
        </p:nvGraphicFramePr>
        <p:xfrm>
          <a:off x="1431925" y="6105525"/>
          <a:ext cx="3825875" cy="542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1361039852"/>
              </p:ext>
            </p:extLst>
          </p:nvPr>
        </p:nvGraphicFramePr>
        <p:xfrm>
          <a:off x="4708525" y="6105525"/>
          <a:ext cx="3825875" cy="542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1554577151"/>
              </p:ext>
            </p:extLst>
          </p:nvPr>
        </p:nvGraphicFramePr>
        <p:xfrm>
          <a:off x="7870825" y="6105525"/>
          <a:ext cx="3825875" cy="542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="" xmlns:p14="http://schemas.microsoft.com/office/powerpoint/2010/main" val="234431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4928" y="161117"/>
            <a:ext cx="10416571" cy="53559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ДОХОДЫ БЮДЖЕТА</a:t>
            </a:r>
            <a:endParaRPr lang="ru-RU" sz="2000" b="1" dirty="0"/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60" y="161117"/>
            <a:ext cx="843136" cy="90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2657234066"/>
              </p:ext>
            </p:extLst>
          </p:nvPr>
        </p:nvGraphicFramePr>
        <p:xfrm>
          <a:off x="2137075" y="862541"/>
          <a:ext cx="9636125" cy="5928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2610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4928" y="161117"/>
            <a:ext cx="10416571" cy="53559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СТРУКТУРА НАЛОГОВЫХ ДОХОДОВ</a:t>
            </a:r>
            <a:endParaRPr lang="ru-RU" sz="2000" b="1" dirty="0"/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60" y="161117"/>
            <a:ext cx="843136" cy="90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Схема 14"/>
          <p:cNvGraphicFramePr/>
          <p:nvPr>
            <p:extLst>
              <p:ext uri="{D42A27DB-BD31-4B8C-83A1-F6EECF244321}">
                <p14:modId xmlns="" xmlns:p14="http://schemas.microsoft.com/office/powerpoint/2010/main" val="3012287434"/>
              </p:ext>
            </p:extLst>
          </p:nvPr>
        </p:nvGraphicFramePr>
        <p:xfrm>
          <a:off x="1532239" y="733168"/>
          <a:ext cx="4868562" cy="5405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="" xmlns:p14="http://schemas.microsoft.com/office/powerpoint/2010/main" val="1423383296"/>
              </p:ext>
            </p:extLst>
          </p:nvPr>
        </p:nvGraphicFramePr>
        <p:xfrm>
          <a:off x="6409038" y="832021"/>
          <a:ext cx="3575221" cy="5308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="" xmlns:p14="http://schemas.microsoft.com/office/powerpoint/2010/main" val="965388407"/>
              </p:ext>
            </p:extLst>
          </p:nvPr>
        </p:nvGraphicFramePr>
        <p:xfrm>
          <a:off x="10106025" y="726342"/>
          <a:ext cx="14478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="" xmlns:p14="http://schemas.microsoft.com/office/powerpoint/2010/main" val="308845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28" y="78459"/>
            <a:ext cx="10416571" cy="53559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СТРУКТУРА НЕНАЛОГОВЫХ ДОХОДОВ</a:t>
            </a:r>
            <a:endParaRPr lang="ru-RU" sz="2000" b="1" dirty="0"/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60" y="161117"/>
            <a:ext cx="843136" cy="90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Схема 14"/>
          <p:cNvGraphicFramePr/>
          <p:nvPr>
            <p:extLst>
              <p:ext uri="{D42A27DB-BD31-4B8C-83A1-F6EECF244321}">
                <p14:modId xmlns="" xmlns:p14="http://schemas.microsoft.com/office/powerpoint/2010/main" val="2064309886"/>
              </p:ext>
            </p:extLst>
          </p:nvPr>
        </p:nvGraphicFramePr>
        <p:xfrm>
          <a:off x="1955800" y="719666"/>
          <a:ext cx="5340350" cy="5947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="" xmlns:p14="http://schemas.microsoft.com/office/powerpoint/2010/main" val="1605146754"/>
              </p:ext>
            </p:extLst>
          </p:nvPr>
        </p:nvGraphicFramePr>
        <p:xfrm>
          <a:off x="7296150" y="719666"/>
          <a:ext cx="3738128" cy="5947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374637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884</TotalTime>
  <Words>1993</Words>
  <Application>Microsoft Office PowerPoint</Application>
  <PresentationFormat>Произвольный</PresentationFormat>
  <Paragraphs>525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Легкий дым</vt:lpstr>
      <vt:lpstr>Муниципальное образование «Усть-Лужское сельское поселение»  Кингисеппского муниципального района Ленинградской области </vt:lpstr>
      <vt:lpstr>Муниципальное образование «Усть-Лужское сельское поселение»  Кингисеппского муниципального района Ленинградской области </vt:lpstr>
      <vt:lpstr>ОСНОВНЫЕ ПОНЯТИЯ И ТЕРМИНЫ</vt:lpstr>
      <vt:lpstr>ЭТАПЫ СОСТАВЛЕНИЯ БЮДЖЕТА</vt:lpstr>
      <vt:lpstr>ОСНОВНЫЕ НАПРАВЛЕНИЯ БЮДЖЕТНОЙ И НАЛОГОВОЙ ПОЛИТИКИ МО «УСТЬ-ЛУЖСКОЕ СЕЛЬСКОЕ ПОСЕЛЕНИЕ» НА 2022 ГОД И НА ПЛАНОВЫЙ ПЕРИОД 2023 И 2024 ГОДОВ</vt:lpstr>
      <vt:lpstr>ОСНОВНЫЕ ХАРАКТЕРИСТИКИ БЮДЖЕТА МО «УСТЬ-ЛУЖСКОЕ СЕЛЬСКОЕ ПОСЕЛЕНИЕ» НА 2022 ГОД И НА ПЛАНОВЫЙ ПЕРИОД 2023 И 2024 ГОДОВ</vt:lpstr>
      <vt:lpstr>ДОХОДЫ БЮДЖЕТА</vt:lpstr>
      <vt:lpstr>СТРУКТУРА НАЛОГОВЫХ ДОХОДОВ</vt:lpstr>
      <vt:lpstr>СТРУКТУРА НЕНАЛОГОВЫХ ДОХОДОВ</vt:lpstr>
      <vt:lpstr>МУНИЦИПАЛЬНЫЕ ПРОГРАММЫ</vt:lpstr>
      <vt:lpstr>Муниципальная программа «Обеспечение первичных мер пожарной безопасности на территории муниципального образования «Усть-Лужское сельское поселение» на 2022-2024годы» </vt:lpstr>
      <vt:lpstr>Слайд 12</vt:lpstr>
      <vt:lpstr>Муниципальная программа «Развитие автомобильных дорог муниципального образования «Усть-Лужское сельское поселение» на 2022-2024годы» </vt:lpstr>
      <vt:lpstr>Комплекс процессных мероприятий МУНИЦИПАЛЬНОЙ ПРОГРАММЫ «Развитие жилищно-коммунального хозяйства муниципального образования «Усть-Лужское сельское поселение» Кингисеппского муниципального района Ленинградской области» </vt:lpstr>
      <vt:lpstr>Слайд 15</vt:lpstr>
      <vt:lpstr>Слайд 16</vt:lpstr>
      <vt:lpstr>Слайд 17</vt:lpstr>
      <vt:lpstr>План мероприятий Муниципальной программы «Реализация социально-значимых проектов на территории муниципального образования «Усть-Лужское сельское поселение» Кингисеппского муниципального района Ленинградской области на 2022 год»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образование «Усть-Лужское сельское поселение»  Кингисеппского муниципального района Ленинградской области</dc:title>
  <dc:creator>user</dc:creator>
  <cp:lastModifiedBy>Admin</cp:lastModifiedBy>
  <cp:revision>76</cp:revision>
  <dcterms:created xsi:type="dcterms:W3CDTF">2021-03-04T07:03:12Z</dcterms:created>
  <dcterms:modified xsi:type="dcterms:W3CDTF">2021-11-23T11:57:00Z</dcterms:modified>
</cp:coreProperties>
</file>