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3" r:id="rId7"/>
    <p:sldId id="268" r:id="rId8"/>
    <p:sldId id="266" r:id="rId9"/>
    <p:sldId id="269" r:id="rId10"/>
    <p:sldId id="265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4F9A2-8FF4-46A2-A868-67D261C197C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22574-A3A6-44D7-9DE7-366EB4FD96DF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К проекту решения Совета депутатов МО «Усть-Лужское сельское поселение» «Об утверждении отчёта об исполнении бюджета МО «Усть-Лужское сельское поселение за 2019 год»</a:t>
          </a:r>
          <a:endParaRPr lang="ru-RU" b="1" dirty="0">
            <a:solidFill>
              <a:schemeClr val="bg1"/>
            </a:solidFill>
          </a:endParaRPr>
        </a:p>
      </dgm:t>
    </dgm:pt>
    <dgm:pt modelId="{B6F016CA-F509-4B9A-9210-5005C321074C}" type="parTrans" cxnId="{B7C3D93C-37F2-44B8-A199-92418D00BEC5}">
      <dgm:prSet/>
      <dgm:spPr/>
      <dgm:t>
        <a:bodyPr/>
        <a:lstStyle/>
        <a:p>
          <a:endParaRPr lang="ru-RU"/>
        </a:p>
      </dgm:t>
    </dgm:pt>
    <dgm:pt modelId="{B0F81890-33A1-40A7-88FD-782613A31710}" type="sibTrans" cxnId="{B7C3D93C-37F2-44B8-A199-92418D00BEC5}">
      <dgm:prSet/>
      <dgm:spPr/>
      <dgm:t>
        <a:bodyPr/>
        <a:lstStyle/>
        <a:p>
          <a:endParaRPr lang="ru-RU"/>
        </a:p>
      </dgm:t>
    </dgm:pt>
    <dgm:pt modelId="{5F2EE8BD-C87B-4A0B-B88E-B2E426CDC197}" type="pres">
      <dgm:prSet presAssocID="{6DE4F9A2-8FF4-46A2-A868-67D261C197C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26BC4-E3BA-4DEB-872E-F36D2FC1C851}" type="pres">
      <dgm:prSet presAssocID="{F8C22574-A3A6-44D7-9DE7-366EB4FD96DF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B7C3D93C-37F2-44B8-A199-92418D00BEC5}" srcId="{6DE4F9A2-8FF4-46A2-A868-67D261C197C9}" destId="{F8C22574-A3A6-44D7-9DE7-366EB4FD96DF}" srcOrd="0" destOrd="0" parTransId="{B6F016CA-F509-4B9A-9210-5005C321074C}" sibTransId="{B0F81890-33A1-40A7-88FD-782613A31710}"/>
    <dgm:cxn modelId="{ABD9DF97-817E-443F-A0CD-601D6440C378}" type="presOf" srcId="{F8C22574-A3A6-44D7-9DE7-366EB4FD96DF}" destId="{B5326BC4-E3BA-4DEB-872E-F36D2FC1C851}" srcOrd="0" destOrd="0" presId="urn:microsoft.com/office/officeart/2005/8/layout/venn1"/>
    <dgm:cxn modelId="{7037B758-5C83-4CB5-83E1-8CB12844D08C}" type="presOf" srcId="{6DE4F9A2-8FF4-46A2-A868-67D261C197C9}" destId="{5F2EE8BD-C87B-4A0B-B88E-B2E426CDC197}" srcOrd="0" destOrd="0" presId="urn:microsoft.com/office/officeart/2005/8/layout/venn1"/>
    <dgm:cxn modelId="{B1D3ABF6-4EB0-4EF4-8647-2DD2617DBB32}" type="presParOf" srcId="{5F2EE8BD-C87B-4A0B-B88E-B2E426CDC197}" destId="{B5326BC4-E3BA-4DEB-872E-F36D2FC1C8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A85645-D4A2-42C8-AE84-61B99D914A65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803E552-82A0-4117-8483-48D1D17E265F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51C28FD-C875-47AA-8451-154CBEF3386C}" type="parTrans" cxnId="{5A94A718-2702-4CE1-B796-530B5F24EBDD}">
      <dgm:prSet/>
      <dgm:spPr/>
      <dgm:t>
        <a:bodyPr/>
        <a:lstStyle/>
        <a:p>
          <a:endParaRPr lang="ru-RU"/>
        </a:p>
      </dgm:t>
    </dgm:pt>
    <dgm:pt modelId="{10D29562-D03C-4CB5-BDC2-39D0165F4D2E}" type="sibTrans" cxnId="{5A94A718-2702-4CE1-B796-530B5F24EBDD}">
      <dgm:prSet/>
      <dgm:spPr/>
      <dgm:t>
        <a:bodyPr/>
        <a:lstStyle/>
        <a:p>
          <a:endParaRPr lang="ru-RU"/>
        </a:p>
      </dgm:t>
    </dgm:pt>
    <dgm:pt modelId="{2FE78010-D49D-4768-975D-89ED788A6B37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E6CA3448-1FE0-44F6-925E-AEC1616613BC}" type="parTrans" cxnId="{13CAF8C6-E47A-407F-93F1-E34F9B2E1A6C}">
      <dgm:prSet/>
      <dgm:spPr/>
      <dgm:t>
        <a:bodyPr/>
        <a:lstStyle/>
        <a:p>
          <a:endParaRPr lang="ru-RU"/>
        </a:p>
      </dgm:t>
    </dgm:pt>
    <dgm:pt modelId="{5AA07666-4BC4-4C64-A3DA-B815D7FB76F0}" type="sibTrans" cxnId="{13CAF8C6-E47A-407F-93F1-E34F9B2E1A6C}">
      <dgm:prSet/>
      <dgm:spPr/>
      <dgm:t>
        <a:bodyPr/>
        <a:lstStyle/>
        <a:p>
          <a:endParaRPr lang="ru-RU"/>
        </a:p>
      </dgm:t>
    </dgm:pt>
    <dgm:pt modelId="{9F42F654-6F13-4D6B-97D7-4B12AE1D9CD1}">
      <dgm:prSet phldrT="[Текст]"/>
      <dgm:spPr/>
      <dgm:t>
        <a:bodyPr/>
        <a:lstStyle/>
        <a:p>
          <a:r>
            <a:rPr lang="ru-RU" dirty="0" smtClean="0"/>
            <a:t>Акцизы на нефтепродукты</a:t>
          </a:r>
          <a:endParaRPr lang="ru-RU" dirty="0"/>
        </a:p>
      </dgm:t>
    </dgm:pt>
    <dgm:pt modelId="{C8D2888B-8E52-4CF4-B23F-B74EA764731B}" type="parTrans" cxnId="{CA2CF477-F7EF-4C01-931A-24E6B66B6D10}">
      <dgm:prSet/>
      <dgm:spPr/>
      <dgm:t>
        <a:bodyPr/>
        <a:lstStyle/>
        <a:p>
          <a:endParaRPr lang="ru-RU"/>
        </a:p>
      </dgm:t>
    </dgm:pt>
    <dgm:pt modelId="{5ED16075-704F-44F8-A38F-8ED1E545DEE3}" type="sibTrans" cxnId="{CA2CF477-F7EF-4C01-931A-24E6B66B6D10}">
      <dgm:prSet/>
      <dgm:spPr/>
      <dgm:t>
        <a:bodyPr/>
        <a:lstStyle/>
        <a:p>
          <a:endParaRPr lang="ru-RU"/>
        </a:p>
      </dgm:t>
    </dgm:pt>
    <dgm:pt modelId="{CBEA915A-B5B5-45EA-893B-07B141CBB315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5278ECBA-A449-4B0E-8E33-7FC55BCBB768}" type="parTrans" cxnId="{D4F59672-F699-4E7E-9EB6-06C33BF3C44A}">
      <dgm:prSet/>
      <dgm:spPr/>
      <dgm:t>
        <a:bodyPr/>
        <a:lstStyle/>
        <a:p>
          <a:endParaRPr lang="ru-RU"/>
        </a:p>
      </dgm:t>
    </dgm:pt>
    <dgm:pt modelId="{5766FAD7-8D10-4966-9129-39F47008C2A8}" type="sibTrans" cxnId="{D4F59672-F699-4E7E-9EB6-06C33BF3C44A}">
      <dgm:prSet/>
      <dgm:spPr/>
      <dgm:t>
        <a:bodyPr/>
        <a:lstStyle/>
        <a:p>
          <a:endParaRPr lang="ru-RU"/>
        </a:p>
      </dgm:t>
    </dgm:pt>
    <dgm:pt modelId="{B49DE37D-FA22-4BB1-B2C0-8EE5D9058897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7271EB4A-9661-427F-8C18-83218626EE90}" type="parTrans" cxnId="{18D9B859-CF21-4856-B091-195D7D2CE147}">
      <dgm:prSet/>
      <dgm:spPr/>
      <dgm:t>
        <a:bodyPr/>
        <a:lstStyle/>
        <a:p>
          <a:endParaRPr lang="ru-RU"/>
        </a:p>
      </dgm:t>
    </dgm:pt>
    <dgm:pt modelId="{C277C212-8FD0-44BB-8916-8FC3BC0A6B7B}" type="sibTrans" cxnId="{18D9B859-CF21-4856-B091-195D7D2CE147}">
      <dgm:prSet/>
      <dgm:spPr/>
      <dgm:t>
        <a:bodyPr/>
        <a:lstStyle/>
        <a:p>
          <a:endParaRPr lang="ru-RU"/>
        </a:p>
      </dgm:t>
    </dgm:pt>
    <dgm:pt modelId="{B4520040-ECCE-4799-BAB9-DE9ACCBB22F6}">
      <dgm:prSet phldrT="[Текст]"/>
      <dgm:spPr/>
      <dgm:t>
        <a:bodyPr/>
        <a:lstStyle/>
        <a:p>
          <a:r>
            <a:rPr lang="ru-RU" dirty="0" smtClean="0"/>
            <a:t>Дотации из других бюджетов бюджетной системы Российской Федерации, субсидии из других бюджетов бюджетной системы Российской Федерации (межбюджетные субсидии)</a:t>
          </a:r>
          <a:endParaRPr lang="ru-RU" dirty="0"/>
        </a:p>
      </dgm:t>
    </dgm:pt>
    <dgm:pt modelId="{598AA2B7-A6A7-43DD-9E7A-4CEA4CE4E35B}" type="sibTrans" cxnId="{3024EB11-A5F7-4B8D-BAFB-A0E536DC0D7C}">
      <dgm:prSet/>
      <dgm:spPr/>
      <dgm:t>
        <a:bodyPr/>
        <a:lstStyle/>
        <a:p>
          <a:endParaRPr lang="ru-RU"/>
        </a:p>
      </dgm:t>
    </dgm:pt>
    <dgm:pt modelId="{1438A501-C16B-4252-8DB2-3D02E3A57AB7}" type="parTrans" cxnId="{3024EB11-A5F7-4B8D-BAFB-A0E536DC0D7C}">
      <dgm:prSet/>
      <dgm:spPr/>
      <dgm:t>
        <a:bodyPr/>
        <a:lstStyle/>
        <a:p>
          <a:endParaRPr lang="ru-RU"/>
        </a:p>
      </dgm:t>
    </dgm:pt>
    <dgm:pt modelId="{F7C3F1C7-FFE2-4F47-B9B8-884891499EEC}">
      <dgm:prSet phldrT="[Текст]"/>
      <dgm:spPr/>
      <dgm:t>
        <a:bodyPr/>
        <a:lstStyle/>
        <a:p>
          <a:r>
            <a:rPr lang="ru-RU" dirty="0" smtClean="0"/>
            <a:t>Субвенции из федерального бюджета и (или) из бюджетов субъектов Российской Федерации</a:t>
          </a:r>
          <a:endParaRPr lang="ru-RU" dirty="0"/>
        </a:p>
      </dgm:t>
    </dgm:pt>
    <dgm:pt modelId="{E58DAD9A-F10E-464D-88DC-46A599B2510B}" type="sibTrans" cxnId="{D1608D82-A7C5-4DA1-B982-C5EA76397309}">
      <dgm:prSet/>
      <dgm:spPr/>
      <dgm:t>
        <a:bodyPr/>
        <a:lstStyle/>
        <a:p>
          <a:endParaRPr lang="ru-RU"/>
        </a:p>
      </dgm:t>
    </dgm:pt>
    <dgm:pt modelId="{5B07D2DD-EBF9-4BEF-BABA-9F6AA3B91E88}" type="parTrans" cxnId="{D1608D82-A7C5-4DA1-B982-C5EA76397309}">
      <dgm:prSet/>
      <dgm:spPr/>
      <dgm:t>
        <a:bodyPr/>
        <a:lstStyle/>
        <a:p>
          <a:endParaRPr lang="ru-RU"/>
        </a:p>
      </dgm:t>
    </dgm:pt>
    <dgm:pt modelId="{210CAD83-4FC6-46EF-8565-D83E7E4B8B9C}">
      <dgm:prSet phldrT="[Текст]"/>
      <dgm:spPr/>
      <dgm:t>
        <a:bodyPr/>
        <a:lstStyle/>
        <a:p>
          <a:r>
            <a:rPr lang="ru-RU" dirty="0" smtClean="0"/>
            <a:t>Доходы от использования имущества, находящегося в муниципальной собственности</a:t>
          </a:r>
          <a:endParaRPr lang="ru-RU" dirty="0"/>
        </a:p>
      </dgm:t>
    </dgm:pt>
    <dgm:pt modelId="{B320D0FA-FB23-47B0-B399-F7E94E927FD4}" type="sibTrans" cxnId="{D818F714-9D43-4C1B-988B-73E87D89FB18}">
      <dgm:prSet/>
      <dgm:spPr/>
      <dgm:t>
        <a:bodyPr/>
        <a:lstStyle/>
        <a:p>
          <a:endParaRPr lang="ru-RU"/>
        </a:p>
      </dgm:t>
    </dgm:pt>
    <dgm:pt modelId="{63BF8827-1BCD-45D4-93F9-51F4F13244CF}" type="parTrans" cxnId="{D818F714-9D43-4C1B-988B-73E87D89FB18}">
      <dgm:prSet/>
      <dgm:spPr/>
      <dgm:t>
        <a:bodyPr/>
        <a:lstStyle/>
        <a:p>
          <a:endParaRPr lang="ru-RU"/>
        </a:p>
      </dgm:t>
    </dgm:pt>
    <dgm:pt modelId="{28EEBEE1-95B8-4FFD-92A6-FEB5159D6F6F}">
      <dgm:prSet phldrT="[Текст]"/>
      <dgm:spPr/>
      <dgm:t>
        <a:bodyPr/>
        <a:lstStyle/>
        <a:p>
          <a:r>
            <a:rPr lang="ru-RU" dirty="0" smtClean="0"/>
            <a:t>Доходы от оказания платных услуг, оказываемых бюджетными учреждениями</a:t>
          </a:r>
          <a:endParaRPr lang="ru-RU" dirty="0"/>
        </a:p>
      </dgm:t>
    </dgm:pt>
    <dgm:pt modelId="{FAE21CD0-7148-48BE-AF3F-8DBA4C8E24AD}" type="sibTrans" cxnId="{3BCFC031-C3E3-4B87-8A00-0554949F2CF7}">
      <dgm:prSet/>
      <dgm:spPr/>
      <dgm:t>
        <a:bodyPr/>
        <a:lstStyle/>
        <a:p>
          <a:endParaRPr lang="ru-RU"/>
        </a:p>
      </dgm:t>
    </dgm:pt>
    <dgm:pt modelId="{7F8371FA-2C91-4519-B2B9-4025A473D71B}" type="parTrans" cxnId="{3BCFC031-C3E3-4B87-8A00-0554949F2CF7}">
      <dgm:prSet/>
      <dgm:spPr/>
      <dgm:t>
        <a:bodyPr/>
        <a:lstStyle/>
        <a:p>
          <a:endParaRPr lang="ru-RU"/>
        </a:p>
      </dgm:t>
    </dgm:pt>
    <dgm:pt modelId="{3917E0EF-3EC3-46BE-9507-10DC4689A73B}">
      <dgm:prSet phldrT="[Текст]"/>
      <dgm:spPr/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C48B035-6670-46E9-8948-757CDE103E8F}" type="parTrans" cxnId="{4AB2A5C2-EF8F-4349-BC5F-9A04D5C4E05E}">
      <dgm:prSet/>
      <dgm:spPr/>
      <dgm:t>
        <a:bodyPr/>
        <a:lstStyle/>
        <a:p>
          <a:endParaRPr lang="ru-RU"/>
        </a:p>
      </dgm:t>
    </dgm:pt>
    <dgm:pt modelId="{97FA8E36-3BAF-4246-8D82-DCEB933CE705}" type="sibTrans" cxnId="{4AB2A5C2-EF8F-4349-BC5F-9A04D5C4E05E}">
      <dgm:prSet/>
      <dgm:spPr/>
      <dgm:t>
        <a:bodyPr/>
        <a:lstStyle/>
        <a:p>
          <a:endParaRPr lang="ru-RU"/>
        </a:p>
      </dgm:t>
    </dgm:pt>
    <dgm:pt modelId="{ED501904-8033-4272-876E-6169A47BAA23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58DE4430-582D-480F-BCBE-084F160C7911}" type="parTrans" cxnId="{B9B31CF9-873D-4770-BA46-DAD400F50479}">
      <dgm:prSet/>
      <dgm:spPr/>
      <dgm:t>
        <a:bodyPr/>
        <a:lstStyle/>
        <a:p>
          <a:endParaRPr lang="ru-RU"/>
        </a:p>
      </dgm:t>
    </dgm:pt>
    <dgm:pt modelId="{14E1102D-CDAF-4228-A10D-DC0CAF1413FA}" type="sibTrans" cxnId="{B9B31CF9-873D-4770-BA46-DAD400F50479}">
      <dgm:prSet/>
      <dgm:spPr/>
      <dgm:t>
        <a:bodyPr/>
        <a:lstStyle/>
        <a:p>
          <a:endParaRPr lang="ru-RU"/>
        </a:p>
      </dgm:t>
    </dgm:pt>
    <dgm:pt modelId="{4DF60493-C91F-4907-9F41-AD8C5BF879E4}">
      <dgm:prSet phldrT="[Текст]"/>
      <dgm:spPr/>
      <dgm:t>
        <a:bodyPr/>
        <a:lstStyle/>
        <a:p>
          <a:r>
            <a:rPr lang="ru-RU" dirty="0" smtClean="0"/>
            <a:t>Единый сельскохозяйственный налог</a:t>
          </a:r>
          <a:endParaRPr lang="ru-RU" dirty="0"/>
        </a:p>
      </dgm:t>
    </dgm:pt>
    <dgm:pt modelId="{974F4CB6-6FBE-4E6B-B63B-EA044D816212}" type="parTrans" cxnId="{2B0723C0-391F-488A-A579-58EC335C4C9A}">
      <dgm:prSet/>
      <dgm:spPr/>
      <dgm:t>
        <a:bodyPr/>
        <a:lstStyle/>
        <a:p>
          <a:endParaRPr lang="ru-RU"/>
        </a:p>
      </dgm:t>
    </dgm:pt>
    <dgm:pt modelId="{C7FC5F71-3424-4A10-B1C4-25508EAB85D0}" type="sibTrans" cxnId="{2B0723C0-391F-488A-A579-58EC335C4C9A}">
      <dgm:prSet/>
      <dgm:spPr/>
      <dgm:t>
        <a:bodyPr/>
        <a:lstStyle/>
        <a:p>
          <a:endParaRPr lang="ru-RU"/>
        </a:p>
      </dgm:t>
    </dgm:pt>
    <dgm:pt modelId="{7561E6E5-746A-40B5-A7FB-234C49890F1E}">
      <dgm:prSet phldrT="[Текст]"/>
      <dgm:spPr/>
      <dgm:t>
        <a:bodyPr/>
        <a:lstStyle/>
        <a:p>
          <a:r>
            <a:rPr lang="ru-RU" dirty="0" smtClean="0"/>
            <a:t>Штрафные санкции за нарушение законодательства</a:t>
          </a:r>
          <a:endParaRPr lang="ru-RU" dirty="0"/>
        </a:p>
      </dgm:t>
    </dgm:pt>
    <dgm:pt modelId="{CFBFE3FE-6371-4656-A8B6-CA9719FFF4F8}" type="parTrans" cxnId="{317B851E-17F7-498E-97F4-8EBC34B80FB6}">
      <dgm:prSet/>
      <dgm:spPr/>
      <dgm:t>
        <a:bodyPr/>
        <a:lstStyle/>
        <a:p>
          <a:endParaRPr lang="ru-RU"/>
        </a:p>
      </dgm:t>
    </dgm:pt>
    <dgm:pt modelId="{B989F1C6-5216-427B-8865-A1E5605EB053}" type="sibTrans" cxnId="{317B851E-17F7-498E-97F4-8EBC34B80FB6}">
      <dgm:prSet/>
      <dgm:spPr/>
      <dgm:t>
        <a:bodyPr/>
        <a:lstStyle/>
        <a:p>
          <a:endParaRPr lang="ru-RU"/>
        </a:p>
      </dgm:t>
    </dgm:pt>
    <dgm:pt modelId="{F1567525-09BD-4439-AEB6-6300F06E3CAD}">
      <dgm:prSet phldrT="[Текст]"/>
      <dgm:spPr/>
      <dgm:t>
        <a:bodyPr/>
        <a:lstStyle/>
        <a:p>
          <a:r>
            <a:rPr lang="ru-RU" dirty="0" smtClean="0"/>
            <a:t>Иные неналоговые платежи</a:t>
          </a:r>
          <a:endParaRPr lang="ru-RU" dirty="0"/>
        </a:p>
      </dgm:t>
    </dgm:pt>
    <dgm:pt modelId="{FE0C2444-66A4-4AB9-8BEB-3F26242BFF62}" type="parTrans" cxnId="{1B0D8EF6-55E0-4C9B-BFFD-5D3CB25031FC}">
      <dgm:prSet/>
      <dgm:spPr/>
      <dgm:t>
        <a:bodyPr/>
        <a:lstStyle/>
        <a:p>
          <a:endParaRPr lang="ru-RU"/>
        </a:p>
      </dgm:t>
    </dgm:pt>
    <dgm:pt modelId="{3D50E4F1-F046-41BC-A04D-32F7E0018BE8}" type="sibTrans" cxnId="{1B0D8EF6-55E0-4C9B-BFFD-5D3CB25031FC}">
      <dgm:prSet/>
      <dgm:spPr/>
      <dgm:t>
        <a:bodyPr/>
        <a:lstStyle/>
        <a:p>
          <a:endParaRPr lang="ru-RU"/>
        </a:p>
      </dgm:t>
    </dgm:pt>
    <dgm:pt modelId="{7CFCEA1D-10C6-4C36-828D-CCC4CCC439E9}">
      <dgm:prSet phldrT="[Текст]"/>
      <dgm:spPr/>
      <dgm:t>
        <a:bodyPr/>
        <a:lstStyle/>
        <a:p>
          <a:r>
            <a:rPr lang="ru-RU" dirty="0" smtClean="0"/>
            <a:t>Иные межбюджетные трансферты из других бюджетов бюджетной системы Российской Федерации</a:t>
          </a:r>
          <a:endParaRPr lang="ru-RU" dirty="0"/>
        </a:p>
      </dgm:t>
    </dgm:pt>
    <dgm:pt modelId="{4BD68B46-1365-4235-BFC1-980331AA1B0A}" type="parTrans" cxnId="{23E33E1D-FEA9-4218-838E-C439A027F0F3}">
      <dgm:prSet/>
      <dgm:spPr/>
      <dgm:t>
        <a:bodyPr/>
        <a:lstStyle/>
        <a:p>
          <a:endParaRPr lang="ru-RU"/>
        </a:p>
      </dgm:t>
    </dgm:pt>
    <dgm:pt modelId="{504BD52A-A924-4B96-BBE6-7FEBC7065880}" type="sibTrans" cxnId="{23E33E1D-FEA9-4218-838E-C439A027F0F3}">
      <dgm:prSet/>
      <dgm:spPr/>
      <dgm:t>
        <a:bodyPr/>
        <a:lstStyle/>
        <a:p>
          <a:endParaRPr lang="ru-RU"/>
        </a:p>
      </dgm:t>
    </dgm:pt>
    <dgm:pt modelId="{9887D72A-C550-4CA8-BB0E-CD8732BBA63E}">
      <dgm:prSet phldrT="[Текст]"/>
      <dgm:spPr/>
      <dgm:t>
        <a:bodyPr/>
        <a:lstStyle/>
        <a:p>
          <a:r>
            <a:rPr lang="ru-RU" dirty="0" smtClean="0"/>
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</a:t>
          </a:r>
          <a:endParaRPr lang="ru-RU" dirty="0"/>
        </a:p>
      </dgm:t>
    </dgm:pt>
    <dgm:pt modelId="{9332218C-E2E9-4890-97C8-D8029613D35A}" type="parTrans" cxnId="{C7AF92E3-81AF-410B-AFB5-F48B0A25E0C8}">
      <dgm:prSet/>
      <dgm:spPr/>
      <dgm:t>
        <a:bodyPr/>
        <a:lstStyle/>
        <a:p>
          <a:endParaRPr lang="ru-RU"/>
        </a:p>
      </dgm:t>
    </dgm:pt>
    <dgm:pt modelId="{98E38D41-A7E5-4B70-BFCB-FCEFEE111960}" type="sibTrans" cxnId="{C7AF92E3-81AF-410B-AFB5-F48B0A25E0C8}">
      <dgm:prSet/>
      <dgm:spPr/>
      <dgm:t>
        <a:bodyPr/>
        <a:lstStyle/>
        <a:p>
          <a:endParaRPr lang="ru-RU"/>
        </a:p>
      </dgm:t>
    </dgm:pt>
    <dgm:pt modelId="{0CD99BBF-6C19-4913-967D-F58B8597FD76}" type="pres">
      <dgm:prSet presAssocID="{3DA85645-D4A2-42C8-AE84-61B99D914A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F9E89-E869-45D3-9AE4-6B91709A170C}" type="pres">
      <dgm:prSet presAssocID="{C803E552-82A0-4117-8483-48D1D17E265F}" presName="composite" presStyleCnt="0"/>
      <dgm:spPr/>
    </dgm:pt>
    <dgm:pt modelId="{287B8EA7-1232-4377-95FC-8A03FB2BF2C3}" type="pres">
      <dgm:prSet presAssocID="{C803E552-82A0-4117-8483-48D1D17E265F}" presName="parTx" presStyleLbl="alignNode1" presStyleIdx="0" presStyleCnt="3" custLinFactNeighborX="324" custLinFactNeighborY="-84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D617-6F1A-4462-9F16-33D65E0C5B37}" type="pres">
      <dgm:prSet presAssocID="{C803E552-82A0-4117-8483-48D1D17E265F}" presName="desTx" presStyleLbl="alignAccFollowNode1" presStyleIdx="0" presStyleCnt="3" custScaleY="100000" custLinFactNeighborX="324" custLinFactNeighborY="2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E2D3-D60A-413D-AAA9-5FA4097069E4}" type="pres">
      <dgm:prSet presAssocID="{10D29562-D03C-4CB5-BDC2-39D0165F4D2E}" presName="space" presStyleCnt="0"/>
      <dgm:spPr/>
    </dgm:pt>
    <dgm:pt modelId="{E85A390F-79F6-41BD-8817-986F5230B99A}" type="pres">
      <dgm:prSet presAssocID="{CBEA915A-B5B5-45EA-893B-07B141CBB315}" presName="composite" presStyleCnt="0"/>
      <dgm:spPr/>
    </dgm:pt>
    <dgm:pt modelId="{C29A06B4-D362-4472-A970-59BEFD9F0B2C}" type="pres">
      <dgm:prSet presAssocID="{CBEA915A-B5B5-45EA-893B-07B141CBB315}" presName="parTx" presStyleLbl="alignNode1" presStyleIdx="1" presStyleCnt="3" custLinFactNeighborX="0" custLinFactNeighborY="-88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BF66-45B1-4DC7-AED4-115FB34069AC}" type="pres">
      <dgm:prSet presAssocID="{CBEA915A-B5B5-45EA-893B-07B141CBB315}" presName="desTx" presStyleLbl="alignAccFollowNode1" presStyleIdx="1" presStyleCnt="3" custScaleY="100000" custLinFactNeighborY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76DF-4EE2-4674-A30F-096ACD927F83}" type="pres">
      <dgm:prSet presAssocID="{5766FAD7-8D10-4966-9129-39F47008C2A8}" presName="space" presStyleCnt="0"/>
      <dgm:spPr/>
    </dgm:pt>
    <dgm:pt modelId="{6C56DACA-B961-4A7D-AD74-E7CA5FF08AA0}" type="pres">
      <dgm:prSet presAssocID="{B49DE37D-FA22-4BB1-B2C0-8EE5D9058897}" presName="composite" presStyleCnt="0"/>
      <dgm:spPr/>
    </dgm:pt>
    <dgm:pt modelId="{3D2EDF07-0854-4B8B-99B2-CE0086FE1790}" type="pres">
      <dgm:prSet presAssocID="{B49DE37D-FA22-4BB1-B2C0-8EE5D9058897}" presName="parTx" presStyleLbl="alignNode1" presStyleIdx="2" presStyleCnt="3" custLinFactNeighborX="-1622" custLinFactNeighborY="-1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B45E4-FE20-4CF6-8752-CDC6306875BB}" type="pres">
      <dgm:prSet presAssocID="{B49DE37D-FA22-4BB1-B2C0-8EE5D9058897}" presName="desTx" presStyleLbl="alignAccFollowNode1" presStyleIdx="2" presStyleCnt="3" custScaleY="100000" custLinFactNeighborX="-162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D7D2C-5519-4758-BBE2-A11D1D87F106}" type="presOf" srcId="{F1567525-09BD-4439-AEB6-6300F06E3CAD}" destId="{DF48BF66-45B1-4DC7-AED4-115FB34069AC}" srcOrd="0" destOrd="3" presId="urn:microsoft.com/office/officeart/2005/8/layout/hList1"/>
    <dgm:cxn modelId="{D818F714-9D43-4C1B-988B-73E87D89FB18}" srcId="{CBEA915A-B5B5-45EA-893B-07B141CBB315}" destId="{210CAD83-4FC6-46EF-8565-D83E7E4B8B9C}" srcOrd="0" destOrd="0" parTransId="{63BF8827-1BCD-45D4-93F9-51F4F13244CF}" sibTransId="{B320D0FA-FB23-47B0-B399-F7E94E927FD4}"/>
    <dgm:cxn modelId="{D4F59672-F699-4E7E-9EB6-06C33BF3C44A}" srcId="{3DA85645-D4A2-42C8-AE84-61B99D914A65}" destId="{CBEA915A-B5B5-45EA-893B-07B141CBB315}" srcOrd="1" destOrd="0" parTransId="{5278ECBA-A449-4B0E-8E33-7FC55BCBB768}" sibTransId="{5766FAD7-8D10-4966-9129-39F47008C2A8}"/>
    <dgm:cxn modelId="{002D19AD-B6BE-45A6-AE7F-3CDC8D258740}" type="presOf" srcId="{210CAD83-4FC6-46EF-8565-D83E7E4B8B9C}" destId="{DF48BF66-45B1-4DC7-AED4-115FB34069AC}" srcOrd="0" destOrd="0" presId="urn:microsoft.com/office/officeart/2005/8/layout/hList1"/>
    <dgm:cxn modelId="{28F35E37-148F-4C68-842D-020F11255351}" type="presOf" srcId="{3917E0EF-3EC3-46BE-9507-10DC4689A73B}" destId="{DB6AD617-6F1A-4462-9F16-33D65E0C5B37}" srcOrd="0" destOrd="2" presId="urn:microsoft.com/office/officeart/2005/8/layout/hList1"/>
    <dgm:cxn modelId="{B20F2ACD-C762-498D-8543-5FD87A8EE7B1}" type="presOf" srcId="{3DA85645-D4A2-42C8-AE84-61B99D914A65}" destId="{0CD99BBF-6C19-4913-967D-F58B8597FD76}" srcOrd="0" destOrd="0" presId="urn:microsoft.com/office/officeart/2005/8/layout/hList1"/>
    <dgm:cxn modelId="{957CF243-2F6F-42FB-B4F8-E31BED942716}" type="presOf" srcId="{B49DE37D-FA22-4BB1-B2C0-8EE5D9058897}" destId="{3D2EDF07-0854-4B8B-99B2-CE0086FE1790}" srcOrd="0" destOrd="0" presId="urn:microsoft.com/office/officeart/2005/8/layout/hList1"/>
    <dgm:cxn modelId="{18D9B859-CF21-4856-B091-195D7D2CE147}" srcId="{3DA85645-D4A2-42C8-AE84-61B99D914A65}" destId="{B49DE37D-FA22-4BB1-B2C0-8EE5D9058897}" srcOrd="2" destOrd="0" parTransId="{7271EB4A-9661-427F-8C18-83218626EE90}" sibTransId="{C277C212-8FD0-44BB-8916-8FC3BC0A6B7B}"/>
    <dgm:cxn modelId="{613DF37E-EC91-4DB0-82A8-A786983F29F7}" type="presOf" srcId="{28EEBEE1-95B8-4FFD-92A6-FEB5159D6F6F}" destId="{DF48BF66-45B1-4DC7-AED4-115FB34069AC}" srcOrd="0" destOrd="1" presId="urn:microsoft.com/office/officeart/2005/8/layout/hList1"/>
    <dgm:cxn modelId="{1B0D8EF6-55E0-4C9B-BFFD-5D3CB25031FC}" srcId="{CBEA915A-B5B5-45EA-893B-07B141CBB315}" destId="{F1567525-09BD-4439-AEB6-6300F06E3CAD}" srcOrd="3" destOrd="0" parTransId="{FE0C2444-66A4-4AB9-8BEB-3F26242BFF62}" sibTransId="{3D50E4F1-F046-41BC-A04D-32F7E0018BE8}"/>
    <dgm:cxn modelId="{7FCA93AC-5698-449E-98D5-32AC2BDC7A63}" type="presOf" srcId="{9F42F654-6F13-4D6B-97D7-4B12AE1D9CD1}" destId="{DB6AD617-6F1A-4462-9F16-33D65E0C5B37}" srcOrd="0" destOrd="1" presId="urn:microsoft.com/office/officeart/2005/8/layout/hList1"/>
    <dgm:cxn modelId="{13CAF8C6-E47A-407F-93F1-E34F9B2E1A6C}" srcId="{C803E552-82A0-4117-8483-48D1D17E265F}" destId="{2FE78010-D49D-4768-975D-89ED788A6B37}" srcOrd="0" destOrd="0" parTransId="{E6CA3448-1FE0-44F6-925E-AEC1616613BC}" sibTransId="{5AA07666-4BC4-4C64-A3DA-B815D7FB76F0}"/>
    <dgm:cxn modelId="{5023705E-DB3F-469F-824B-95C4D4CA60E7}" type="presOf" srcId="{7561E6E5-746A-40B5-A7FB-234C49890F1E}" destId="{DF48BF66-45B1-4DC7-AED4-115FB34069AC}" srcOrd="0" destOrd="2" presId="urn:microsoft.com/office/officeart/2005/8/layout/hList1"/>
    <dgm:cxn modelId="{31C91B01-7BCE-43C9-9124-C1E19A6AD0DC}" type="presOf" srcId="{F7C3F1C7-FFE2-4F47-B9B8-884891499EEC}" destId="{0CEB45E4-FE20-4CF6-8752-CDC6306875BB}" srcOrd="0" destOrd="1" presId="urn:microsoft.com/office/officeart/2005/8/layout/hList1"/>
    <dgm:cxn modelId="{3B1B70AE-A85D-49A9-9CA1-E6A0D73A4537}" type="presOf" srcId="{9887D72A-C550-4CA8-BB0E-CD8732BBA63E}" destId="{0CEB45E4-FE20-4CF6-8752-CDC6306875BB}" srcOrd="0" destOrd="3" presId="urn:microsoft.com/office/officeart/2005/8/layout/hList1"/>
    <dgm:cxn modelId="{23E33E1D-FEA9-4218-838E-C439A027F0F3}" srcId="{B49DE37D-FA22-4BB1-B2C0-8EE5D9058897}" destId="{7CFCEA1D-10C6-4C36-828D-CCC4CCC439E9}" srcOrd="2" destOrd="0" parTransId="{4BD68B46-1365-4235-BFC1-980331AA1B0A}" sibTransId="{504BD52A-A924-4B96-BBE6-7FEBC7065880}"/>
    <dgm:cxn modelId="{0F2CB065-DDC6-4484-98EE-55B1F409C1F5}" type="presOf" srcId="{ED501904-8033-4272-876E-6169A47BAA23}" destId="{DB6AD617-6F1A-4462-9F16-33D65E0C5B37}" srcOrd="0" destOrd="3" presId="urn:microsoft.com/office/officeart/2005/8/layout/hList1"/>
    <dgm:cxn modelId="{2B0723C0-391F-488A-A579-58EC335C4C9A}" srcId="{C803E552-82A0-4117-8483-48D1D17E265F}" destId="{4DF60493-C91F-4907-9F41-AD8C5BF879E4}" srcOrd="4" destOrd="0" parTransId="{974F4CB6-6FBE-4E6B-B63B-EA044D816212}" sibTransId="{C7FC5F71-3424-4A10-B1C4-25508EAB85D0}"/>
    <dgm:cxn modelId="{3BCFC031-C3E3-4B87-8A00-0554949F2CF7}" srcId="{CBEA915A-B5B5-45EA-893B-07B141CBB315}" destId="{28EEBEE1-95B8-4FFD-92A6-FEB5159D6F6F}" srcOrd="1" destOrd="0" parTransId="{7F8371FA-2C91-4519-B2B9-4025A473D71B}" sibTransId="{FAE21CD0-7148-48BE-AF3F-8DBA4C8E24AD}"/>
    <dgm:cxn modelId="{D1608D82-A7C5-4DA1-B982-C5EA76397309}" srcId="{B49DE37D-FA22-4BB1-B2C0-8EE5D9058897}" destId="{F7C3F1C7-FFE2-4F47-B9B8-884891499EEC}" srcOrd="1" destOrd="0" parTransId="{5B07D2DD-EBF9-4BEF-BABA-9F6AA3B91E88}" sibTransId="{E58DAD9A-F10E-464D-88DC-46A599B2510B}"/>
    <dgm:cxn modelId="{813BCDF0-7B4A-4FF7-A757-2FC5FE644E89}" type="presOf" srcId="{CBEA915A-B5B5-45EA-893B-07B141CBB315}" destId="{C29A06B4-D362-4472-A970-59BEFD9F0B2C}" srcOrd="0" destOrd="0" presId="urn:microsoft.com/office/officeart/2005/8/layout/hList1"/>
    <dgm:cxn modelId="{EB555AC4-7553-4845-9817-6827657BE97D}" type="presOf" srcId="{C803E552-82A0-4117-8483-48D1D17E265F}" destId="{287B8EA7-1232-4377-95FC-8A03FB2BF2C3}" srcOrd="0" destOrd="0" presId="urn:microsoft.com/office/officeart/2005/8/layout/hList1"/>
    <dgm:cxn modelId="{BFAE641A-7710-4ADF-8247-2D7F5BE66EC3}" type="presOf" srcId="{7CFCEA1D-10C6-4C36-828D-CCC4CCC439E9}" destId="{0CEB45E4-FE20-4CF6-8752-CDC6306875BB}" srcOrd="0" destOrd="2" presId="urn:microsoft.com/office/officeart/2005/8/layout/hList1"/>
    <dgm:cxn modelId="{4AB2A5C2-EF8F-4349-BC5F-9A04D5C4E05E}" srcId="{C803E552-82A0-4117-8483-48D1D17E265F}" destId="{3917E0EF-3EC3-46BE-9507-10DC4689A73B}" srcOrd="2" destOrd="0" parTransId="{FC48B035-6670-46E9-8948-757CDE103E8F}" sibTransId="{97FA8E36-3BAF-4246-8D82-DCEB933CE705}"/>
    <dgm:cxn modelId="{69BA61E8-7346-46F2-80D0-EB2629885D9E}" type="presOf" srcId="{4DF60493-C91F-4907-9F41-AD8C5BF879E4}" destId="{DB6AD617-6F1A-4462-9F16-33D65E0C5B37}" srcOrd="0" destOrd="4" presId="urn:microsoft.com/office/officeart/2005/8/layout/hList1"/>
    <dgm:cxn modelId="{B9B31CF9-873D-4770-BA46-DAD400F50479}" srcId="{C803E552-82A0-4117-8483-48D1D17E265F}" destId="{ED501904-8033-4272-876E-6169A47BAA23}" srcOrd="3" destOrd="0" parTransId="{58DE4430-582D-480F-BCBE-084F160C7911}" sibTransId="{14E1102D-CDAF-4228-A10D-DC0CAF1413FA}"/>
    <dgm:cxn modelId="{C7AF92E3-81AF-410B-AFB5-F48B0A25E0C8}" srcId="{B49DE37D-FA22-4BB1-B2C0-8EE5D9058897}" destId="{9887D72A-C550-4CA8-BB0E-CD8732BBA63E}" srcOrd="3" destOrd="0" parTransId="{9332218C-E2E9-4890-97C8-D8029613D35A}" sibTransId="{98E38D41-A7E5-4B70-BFCB-FCEFEE111960}"/>
    <dgm:cxn modelId="{5A94A718-2702-4CE1-B796-530B5F24EBDD}" srcId="{3DA85645-D4A2-42C8-AE84-61B99D914A65}" destId="{C803E552-82A0-4117-8483-48D1D17E265F}" srcOrd="0" destOrd="0" parTransId="{351C28FD-C875-47AA-8451-154CBEF3386C}" sibTransId="{10D29562-D03C-4CB5-BDC2-39D0165F4D2E}"/>
    <dgm:cxn modelId="{EC25331D-EE90-413F-BB3D-774A11ADC855}" type="presOf" srcId="{2FE78010-D49D-4768-975D-89ED788A6B37}" destId="{DB6AD617-6F1A-4462-9F16-33D65E0C5B37}" srcOrd="0" destOrd="0" presId="urn:microsoft.com/office/officeart/2005/8/layout/hList1"/>
    <dgm:cxn modelId="{317B851E-17F7-498E-97F4-8EBC34B80FB6}" srcId="{CBEA915A-B5B5-45EA-893B-07B141CBB315}" destId="{7561E6E5-746A-40B5-A7FB-234C49890F1E}" srcOrd="2" destOrd="0" parTransId="{CFBFE3FE-6371-4656-A8B6-CA9719FFF4F8}" sibTransId="{B989F1C6-5216-427B-8865-A1E5605EB053}"/>
    <dgm:cxn modelId="{3024EB11-A5F7-4B8D-BAFB-A0E536DC0D7C}" srcId="{B49DE37D-FA22-4BB1-B2C0-8EE5D9058897}" destId="{B4520040-ECCE-4799-BAB9-DE9ACCBB22F6}" srcOrd="0" destOrd="0" parTransId="{1438A501-C16B-4252-8DB2-3D02E3A57AB7}" sibTransId="{598AA2B7-A6A7-43DD-9E7A-4CEA4CE4E35B}"/>
    <dgm:cxn modelId="{CFEB58C8-A2D8-4FBB-927F-F64969B73ED1}" type="presOf" srcId="{B4520040-ECCE-4799-BAB9-DE9ACCBB22F6}" destId="{0CEB45E4-FE20-4CF6-8752-CDC6306875BB}" srcOrd="0" destOrd="0" presId="urn:microsoft.com/office/officeart/2005/8/layout/hList1"/>
    <dgm:cxn modelId="{CA2CF477-F7EF-4C01-931A-24E6B66B6D10}" srcId="{C803E552-82A0-4117-8483-48D1D17E265F}" destId="{9F42F654-6F13-4D6B-97D7-4B12AE1D9CD1}" srcOrd="1" destOrd="0" parTransId="{C8D2888B-8E52-4CF4-B23F-B74EA764731B}" sibTransId="{5ED16075-704F-44F8-A38F-8ED1E545DEE3}"/>
    <dgm:cxn modelId="{48840FE8-A394-45C6-8F33-0198A00A0717}" type="presParOf" srcId="{0CD99BBF-6C19-4913-967D-F58B8597FD76}" destId="{393F9E89-E869-45D3-9AE4-6B91709A170C}" srcOrd="0" destOrd="0" presId="urn:microsoft.com/office/officeart/2005/8/layout/hList1"/>
    <dgm:cxn modelId="{3AF7BCA3-8CB1-4502-A605-71C04F3111CD}" type="presParOf" srcId="{393F9E89-E869-45D3-9AE4-6B91709A170C}" destId="{287B8EA7-1232-4377-95FC-8A03FB2BF2C3}" srcOrd="0" destOrd="0" presId="urn:microsoft.com/office/officeart/2005/8/layout/hList1"/>
    <dgm:cxn modelId="{A6402EAF-AE39-49F6-8D9C-04672430D7BB}" type="presParOf" srcId="{393F9E89-E869-45D3-9AE4-6B91709A170C}" destId="{DB6AD617-6F1A-4462-9F16-33D65E0C5B37}" srcOrd="1" destOrd="0" presId="urn:microsoft.com/office/officeart/2005/8/layout/hList1"/>
    <dgm:cxn modelId="{F6876757-1526-4B2A-8C37-6BAF46DB7BBE}" type="presParOf" srcId="{0CD99BBF-6C19-4913-967D-F58B8597FD76}" destId="{C062E2D3-D60A-413D-AAA9-5FA4097069E4}" srcOrd="1" destOrd="0" presId="urn:microsoft.com/office/officeart/2005/8/layout/hList1"/>
    <dgm:cxn modelId="{08045585-4798-4F15-A63B-2FC66528CC38}" type="presParOf" srcId="{0CD99BBF-6C19-4913-967D-F58B8597FD76}" destId="{E85A390F-79F6-41BD-8817-986F5230B99A}" srcOrd="2" destOrd="0" presId="urn:microsoft.com/office/officeart/2005/8/layout/hList1"/>
    <dgm:cxn modelId="{EBAFCA53-0895-4664-8839-422E34883122}" type="presParOf" srcId="{E85A390F-79F6-41BD-8817-986F5230B99A}" destId="{C29A06B4-D362-4472-A970-59BEFD9F0B2C}" srcOrd="0" destOrd="0" presId="urn:microsoft.com/office/officeart/2005/8/layout/hList1"/>
    <dgm:cxn modelId="{51CBABC0-6694-44F1-AA52-C332CDE70AFA}" type="presParOf" srcId="{E85A390F-79F6-41BD-8817-986F5230B99A}" destId="{DF48BF66-45B1-4DC7-AED4-115FB34069AC}" srcOrd="1" destOrd="0" presId="urn:microsoft.com/office/officeart/2005/8/layout/hList1"/>
    <dgm:cxn modelId="{FAF22880-6E41-4F43-A170-C9D3E71A4821}" type="presParOf" srcId="{0CD99BBF-6C19-4913-967D-F58B8597FD76}" destId="{41B276DF-4EE2-4674-A30F-096ACD927F83}" srcOrd="3" destOrd="0" presId="urn:microsoft.com/office/officeart/2005/8/layout/hList1"/>
    <dgm:cxn modelId="{DE837EA8-2222-49C6-8C0E-1F2E3084D4C4}" type="presParOf" srcId="{0CD99BBF-6C19-4913-967D-F58B8597FD76}" destId="{6C56DACA-B961-4A7D-AD74-E7CA5FF08AA0}" srcOrd="4" destOrd="0" presId="urn:microsoft.com/office/officeart/2005/8/layout/hList1"/>
    <dgm:cxn modelId="{4BBECA03-7800-4B14-985A-C24F00BD6371}" type="presParOf" srcId="{6C56DACA-B961-4A7D-AD74-E7CA5FF08AA0}" destId="{3D2EDF07-0854-4B8B-99B2-CE0086FE1790}" srcOrd="0" destOrd="0" presId="urn:microsoft.com/office/officeart/2005/8/layout/hList1"/>
    <dgm:cxn modelId="{C08D117F-3638-424D-A569-9529DE921B9F}" type="presParOf" srcId="{6C56DACA-B961-4A7D-AD74-E7CA5FF08AA0}" destId="{0CEB45E4-FE20-4CF6-8752-CDC6306875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08CE8-7370-4120-A35F-6E007067E210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E8831662-332B-4B3E-B700-0EE8C0513E98}">
      <dgm:prSet phldrT="[Текст]"/>
      <dgm:spPr/>
      <dgm:t>
        <a:bodyPr/>
        <a:lstStyle/>
        <a:p>
          <a:r>
            <a:rPr lang="ru-RU" b="1" dirty="0" smtClean="0"/>
            <a:t>НАСЕЛЕНИЕ</a:t>
          </a:r>
        </a:p>
        <a:p>
          <a:r>
            <a:rPr lang="ru-RU" dirty="0" smtClean="0"/>
            <a:t>3286 чел.</a:t>
          </a:r>
          <a:endParaRPr lang="ru-RU" dirty="0"/>
        </a:p>
      </dgm:t>
    </dgm:pt>
    <dgm:pt modelId="{4784D012-242D-492F-8AE8-B68499E8A9CD}" type="parTrans" cxnId="{0E25DFE6-AA0D-4AE3-8B0D-AC7253290462}">
      <dgm:prSet/>
      <dgm:spPr/>
      <dgm:t>
        <a:bodyPr/>
        <a:lstStyle/>
        <a:p>
          <a:endParaRPr lang="ru-RU"/>
        </a:p>
      </dgm:t>
    </dgm:pt>
    <dgm:pt modelId="{4AB5A75C-8188-4FEA-B8CF-CD8D2E31A481}" type="sibTrans" cxnId="{0E25DFE6-AA0D-4AE3-8B0D-AC7253290462}">
      <dgm:prSet/>
      <dgm:spPr/>
      <dgm:t>
        <a:bodyPr/>
        <a:lstStyle/>
        <a:p>
          <a:endParaRPr lang="ru-RU"/>
        </a:p>
      </dgm:t>
    </dgm:pt>
    <dgm:pt modelId="{CCB2FDFB-7F1E-4111-A4F7-6D2B81C11C40}">
      <dgm:prSet phldrT="[Текст]"/>
      <dgm:spPr/>
      <dgm:t>
        <a:bodyPr/>
        <a:lstStyle/>
        <a:p>
          <a:r>
            <a:rPr lang="ru-RU" b="1" dirty="0" smtClean="0"/>
            <a:t>ТЕРРИТОРИЯ</a:t>
          </a:r>
        </a:p>
        <a:p>
          <a:r>
            <a:rPr lang="ru-RU" b="0" i="0" dirty="0" smtClean="0"/>
            <a:t>266,3 км²</a:t>
          </a:r>
          <a:endParaRPr lang="ru-RU" dirty="0"/>
        </a:p>
      </dgm:t>
    </dgm:pt>
    <dgm:pt modelId="{67CAD4E6-33D8-4C35-8A65-19B9C870B2ED}" type="parTrans" cxnId="{4754DA68-D397-46FE-A452-64ACF620F592}">
      <dgm:prSet/>
      <dgm:spPr/>
      <dgm:t>
        <a:bodyPr/>
        <a:lstStyle/>
        <a:p>
          <a:endParaRPr lang="ru-RU"/>
        </a:p>
      </dgm:t>
    </dgm:pt>
    <dgm:pt modelId="{23E543FA-675D-4F34-8CE5-4C27EC4EA3A4}" type="sibTrans" cxnId="{4754DA68-D397-46FE-A452-64ACF620F592}">
      <dgm:prSet/>
      <dgm:spPr/>
      <dgm:t>
        <a:bodyPr/>
        <a:lstStyle/>
        <a:p>
          <a:endParaRPr lang="ru-RU"/>
        </a:p>
      </dgm:t>
    </dgm:pt>
    <dgm:pt modelId="{A0525E2C-BC8C-488C-9DCB-538E6DCFF672}">
      <dgm:prSet phldrT="[Текст]"/>
      <dgm:spPr/>
      <dgm:t>
        <a:bodyPr/>
        <a:lstStyle/>
        <a:p>
          <a:r>
            <a:rPr lang="ru-RU" b="1" dirty="0" smtClean="0"/>
            <a:t>КООРДИНАТЫ</a:t>
          </a:r>
        </a:p>
        <a:p>
          <a:r>
            <a:rPr lang="ru-RU" dirty="0" smtClean="0"/>
            <a:t>59</a:t>
          </a:r>
          <a:r>
            <a:rPr lang="ru-RU" dirty="0" smtClean="0">
              <a:sym typeface="Symbol" panose="05050102010706020507" pitchFamily="18" charset="2"/>
            </a:rPr>
            <a:t></a:t>
          </a:r>
          <a:r>
            <a:rPr lang="ru-RU" dirty="0" smtClean="0"/>
            <a:t>39</a:t>
          </a:r>
          <a:r>
            <a:rPr lang="en-US" dirty="0" smtClean="0"/>
            <a:t>’55” c.</a:t>
          </a:r>
          <a:r>
            <a:rPr lang="ru-RU" dirty="0" smtClean="0"/>
            <a:t>ш. 28</a:t>
          </a:r>
          <a:r>
            <a:rPr lang="ru-RU" dirty="0" smtClean="0">
              <a:sym typeface="Symbol" panose="05050102010706020507" pitchFamily="18" charset="2"/>
            </a:rPr>
            <a:t></a:t>
          </a:r>
          <a:r>
            <a:rPr lang="ru-RU" dirty="0" smtClean="0"/>
            <a:t>16</a:t>
          </a:r>
          <a:r>
            <a:rPr lang="en-US" dirty="0" smtClean="0"/>
            <a:t>’58”</a:t>
          </a:r>
          <a:r>
            <a:rPr lang="ru-RU" dirty="0" smtClean="0"/>
            <a:t> </a:t>
          </a:r>
          <a:r>
            <a:rPr lang="ru-RU" dirty="0" err="1" smtClean="0"/>
            <a:t>в.д</a:t>
          </a:r>
          <a:r>
            <a:rPr lang="ru-RU" dirty="0" smtClean="0"/>
            <a:t>.</a:t>
          </a:r>
          <a:endParaRPr lang="ru-RU" b="0" i="0" dirty="0">
            <a:solidFill>
              <a:schemeClr val="bg1"/>
            </a:solidFill>
          </a:endParaRPr>
        </a:p>
      </dgm:t>
    </dgm:pt>
    <dgm:pt modelId="{37FED874-37A6-4B9A-B780-9437A4AA002C}" type="parTrans" cxnId="{7C45F69A-7ED5-4983-91C3-0F8F38BB83B7}">
      <dgm:prSet/>
      <dgm:spPr/>
      <dgm:t>
        <a:bodyPr/>
        <a:lstStyle/>
        <a:p>
          <a:endParaRPr lang="ru-RU"/>
        </a:p>
      </dgm:t>
    </dgm:pt>
    <dgm:pt modelId="{B276309B-0127-48A8-AE35-40D958256F92}" type="sibTrans" cxnId="{7C45F69A-7ED5-4983-91C3-0F8F38BB83B7}">
      <dgm:prSet/>
      <dgm:spPr/>
      <dgm:t>
        <a:bodyPr/>
        <a:lstStyle/>
        <a:p>
          <a:endParaRPr lang="ru-RU"/>
        </a:p>
      </dgm:t>
    </dgm:pt>
    <dgm:pt modelId="{B120A58F-F082-47D3-BC74-C66FDE47FEDB}" type="pres">
      <dgm:prSet presAssocID="{89608CE8-7370-4120-A35F-6E007067E210}" presName="CompostProcess" presStyleCnt="0">
        <dgm:presLayoutVars>
          <dgm:dir/>
          <dgm:resizeHandles val="exact"/>
        </dgm:presLayoutVars>
      </dgm:prSet>
      <dgm:spPr/>
    </dgm:pt>
    <dgm:pt modelId="{AD729831-D044-464E-850D-3B5F4D262415}" type="pres">
      <dgm:prSet presAssocID="{89608CE8-7370-4120-A35F-6E007067E210}" presName="arrow" presStyleLbl="bgShp" presStyleIdx="0" presStyleCnt="1"/>
      <dgm:spPr/>
    </dgm:pt>
    <dgm:pt modelId="{66D7FEE1-F5E3-4167-BC7E-08B654CE3B3D}" type="pres">
      <dgm:prSet presAssocID="{89608CE8-7370-4120-A35F-6E007067E210}" presName="linearProcess" presStyleCnt="0"/>
      <dgm:spPr/>
    </dgm:pt>
    <dgm:pt modelId="{14834F51-092A-41A0-A138-A14459203CF9}" type="pres">
      <dgm:prSet presAssocID="{E8831662-332B-4B3E-B700-0EE8C0513E9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F2EDB-D820-4772-8E79-FBC7A72C7DED}" type="pres">
      <dgm:prSet presAssocID="{4AB5A75C-8188-4FEA-B8CF-CD8D2E31A481}" presName="sibTrans" presStyleCnt="0"/>
      <dgm:spPr/>
    </dgm:pt>
    <dgm:pt modelId="{B5140BFC-AD13-4A55-909D-5AE84BDDBB33}" type="pres">
      <dgm:prSet presAssocID="{CCB2FDFB-7F1E-4111-A4F7-6D2B81C11C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1B0E-0847-4684-81F4-CBA7FA0CD0E7}" type="pres">
      <dgm:prSet presAssocID="{23E543FA-675D-4F34-8CE5-4C27EC4EA3A4}" presName="sibTrans" presStyleCnt="0"/>
      <dgm:spPr/>
    </dgm:pt>
    <dgm:pt modelId="{323538B1-A216-403E-9EF4-948AE224FE35}" type="pres">
      <dgm:prSet presAssocID="{A0525E2C-BC8C-488C-9DCB-538E6DCFF6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5DFE6-AA0D-4AE3-8B0D-AC7253290462}" srcId="{89608CE8-7370-4120-A35F-6E007067E210}" destId="{E8831662-332B-4B3E-B700-0EE8C0513E98}" srcOrd="0" destOrd="0" parTransId="{4784D012-242D-492F-8AE8-B68499E8A9CD}" sibTransId="{4AB5A75C-8188-4FEA-B8CF-CD8D2E31A481}"/>
    <dgm:cxn modelId="{90A94784-28B5-40EF-9540-1EB56D501400}" type="presOf" srcId="{A0525E2C-BC8C-488C-9DCB-538E6DCFF672}" destId="{323538B1-A216-403E-9EF4-948AE224FE35}" srcOrd="0" destOrd="0" presId="urn:microsoft.com/office/officeart/2005/8/layout/hProcess9"/>
    <dgm:cxn modelId="{4754DA68-D397-46FE-A452-64ACF620F592}" srcId="{89608CE8-7370-4120-A35F-6E007067E210}" destId="{CCB2FDFB-7F1E-4111-A4F7-6D2B81C11C40}" srcOrd="1" destOrd="0" parTransId="{67CAD4E6-33D8-4C35-8A65-19B9C870B2ED}" sibTransId="{23E543FA-675D-4F34-8CE5-4C27EC4EA3A4}"/>
    <dgm:cxn modelId="{A4291DE8-11D3-4EAE-A0AB-E438DCCB2BCB}" type="presOf" srcId="{E8831662-332B-4B3E-B700-0EE8C0513E98}" destId="{14834F51-092A-41A0-A138-A14459203CF9}" srcOrd="0" destOrd="0" presId="urn:microsoft.com/office/officeart/2005/8/layout/hProcess9"/>
    <dgm:cxn modelId="{C3BBB3FE-103E-4AE1-BBEA-4D42F6ED927F}" type="presOf" srcId="{CCB2FDFB-7F1E-4111-A4F7-6D2B81C11C40}" destId="{B5140BFC-AD13-4A55-909D-5AE84BDDBB33}" srcOrd="0" destOrd="0" presId="urn:microsoft.com/office/officeart/2005/8/layout/hProcess9"/>
    <dgm:cxn modelId="{DC2BC413-EA75-44EF-9B14-44BBBA8B3B6D}" type="presOf" srcId="{89608CE8-7370-4120-A35F-6E007067E210}" destId="{B120A58F-F082-47D3-BC74-C66FDE47FEDB}" srcOrd="0" destOrd="0" presId="urn:microsoft.com/office/officeart/2005/8/layout/hProcess9"/>
    <dgm:cxn modelId="{7C45F69A-7ED5-4983-91C3-0F8F38BB83B7}" srcId="{89608CE8-7370-4120-A35F-6E007067E210}" destId="{A0525E2C-BC8C-488C-9DCB-538E6DCFF672}" srcOrd="2" destOrd="0" parTransId="{37FED874-37A6-4B9A-B780-9437A4AA002C}" sibTransId="{B276309B-0127-48A8-AE35-40D958256F92}"/>
    <dgm:cxn modelId="{1C3ECD4D-3CC7-47D9-9051-C10F81D2FB64}" type="presParOf" srcId="{B120A58F-F082-47D3-BC74-C66FDE47FEDB}" destId="{AD729831-D044-464E-850D-3B5F4D262415}" srcOrd="0" destOrd="0" presId="urn:microsoft.com/office/officeart/2005/8/layout/hProcess9"/>
    <dgm:cxn modelId="{57AA01A0-B815-4038-A536-3A128B1F8FB4}" type="presParOf" srcId="{B120A58F-F082-47D3-BC74-C66FDE47FEDB}" destId="{66D7FEE1-F5E3-4167-BC7E-08B654CE3B3D}" srcOrd="1" destOrd="0" presId="urn:microsoft.com/office/officeart/2005/8/layout/hProcess9"/>
    <dgm:cxn modelId="{147D0D7E-1479-4F10-9961-AF01FB940A73}" type="presParOf" srcId="{66D7FEE1-F5E3-4167-BC7E-08B654CE3B3D}" destId="{14834F51-092A-41A0-A138-A14459203CF9}" srcOrd="0" destOrd="0" presId="urn:microsoft.com/office/officeart/2005/8/layout/hProcess9"/>
    <dgm:cxn modelId="{7E917D18-0B39-4EC3-8F29-9BEB4ED489B0}" type="presParOf" srcId="{66D7FEE1-F5E3-4167-BC7E-08B654CE3B3D}" destId="{FC4F2EDB-D820-4772-8E79-FBC7A72C7DED}" srcOrd="1" destOrd="0" presId="urn:microsoft.com/office/officeart/2005/8/layout/hProcess9"/>
    <dgm:cxn modelId="{82D74483-97AA-4066-80C9-F5D5D29FD835}" type="presParOf" srcId="{66D7FEE1-F5E3-4167-BC7E-08B654CE3B3D}" destId="{B5140BFC-AD13-4A55-909D-5AE84BDDBB33}" srcOrd="2" destOrd="0" presId="urn:microsoft.com/office/officeart/2005/8/layout/hProcess9"/>
    <dgm:cxn modelId="{1E2963FE-2FED-4027-BAE7-C6283182E1C1}" type="presParOf" srcId="{66D7FEE1-F5E3-4167-BC7E-08B654CE3B3D}" destId="{29B71B0E-0847-4684-81F4-CBA7FA0CD0E7}" srcOrd="3" destOrd="0" presId="urn:microsoft.com/office/officeart/2005/8/layout/hProcess9"/>
    <dgm:cxn modelId="{5225A6E6-478F-4F85-8F22-B42243989981}" type="presParOf" srcId="{66D7FEE1-F5E3-4167-BC7E-08B654CE3B3D}" destId="{323538B1-A216-403E-9EF4-948AE224FE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58BB8-AB63-4638-BFF1-CBCCD5DD98F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A4D23E-557F-41D8-800B-B6D44F7822BA}">
      <dgm:prSet phldrT="[Текст]" custT="1"/>
      <dgm:spPr/>
      <dgm:t>
        <a:bodyPr/>
        <a:lstStyle/>
        <a:p>
          <a:r>
            <a:rPr lang="ru-RU" sz="1200" b="1" dirty="0" smtClean="0"/>
            <a:t>12 населенных пунктов</a:t>
          </a:r>
          <a:endParaRPr lang="ru-RU" sz="1200" b="1" dirty="0"/>
        </a:p>
      </dgm:t>
    </dgm:pt>
    <dgm:pt modelId="{EAB9DCA9-3C52-482F-9044-7C248651206C}" type="sibTrans" cxnId="{72A4A705-1A54-4169-AE7D-0C14BA4DA8FA}">
      <dgm:prSet/>
      <dgm:spPr/>
      <dgm:t>
        <a:bodyPr/>
        <a:lstStyle/>
        <a:p>
          <a:endParaRPr lang="ru-RU"/>
        </a:p>
      </dgm:t>
    </dgm:pt>
    <dgm:pt modelId="{2C1F871F-EB9B-4C26-9D39-4F9972199236}" type="parTrans" cxnId="{72A4A705-1A54-4169-AE7D-0C14BA4DA8FA}">
      <dgm:prSet/>
      <dgm:spPr/>
      <dgm:t>
        <a:bodyPr/>
        <a:lstStyle/>
        <a:p>
          <a:endParaRPr lang="ru-RU"/>
        </a:p>
      </dgm:t>
    </dgm:pt>
    <dgm:pt modelId="{10E8D5B7-AAFA-4BCB-9BAC-2C707F42E5C9}" type="pres">
      <dgm:prSet presAssocID="{4CF58BB8-AB63-4638-BFF1-CBCCD5DD98F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F45B9-5FE3-47DE-9DFB-98D95ACC2A09}" type="pres">
      <dgm:prSet presAssocID="{4CF58BB8-AB63-4638-BFF1-CBCCD5DD98F9}" presName="cycle" presStyleCnt="0"/>
      <dgm:spPr/>
    </dgm:pt>
    <dgm:pt modelId="{9C59E613-2371-4C3D-9948-D1C948890FA5}" type="pres">
      <dgm:prSet presAssocID="{4CF58BB8-AB63-4638-BFF1-CBCCD5DD98F9}" presName="centerShape" presStyleCnt="0"/>
      <dgm:spPr/>
    </dgm:pt>
    <dgm:pt modelId="{12F4CF18-410B-4BC4-B295-A20815C4105B}" type="pres">
      <dgm:prSet presAssocID="{4CF58BB8-AB63-4638-BFF1-CBCCD5DD98F9}" presName="connSite" presStyleLbl="node1" presStyleIdx="0" presStyleCnt="2"/>
      <dgm:spPr/>
    </dgm:pt>
    <dgm:pt modelId="{CFE3851E-7D8B-4BD9-901B-B6FEFEEB611B}" type="pres">
      <dgm:prSet presAssocID="{4CF58BB8-AB63-4638-BFF1-CBCCD5DD98F9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C2CDBFD-0101-481F-93B4-8361ED106644}" type="pres">
      <dgm:prSet presAssocID="{2C1F871F-EB9B-4C26-9D39-4F9972199236}" presName="Name25" presStyleLbl="parChTrans1D1" presStyleIdx="0" presStyleCnt="1"/>
      <dgm:spPr/>
      <dgm:t>
        <a:bodyPr/>
        <a:lstStyle/>
        <a:p>
          <a:endParaRPr lang="ru-RU"/>
        </a:p>
      </dgm:t>
    </dgm:pt>
    <dgm:pt modelId="{0BAD1BC5-1329-4746-8095-694CAF001C2F}" type="pres">
      <dgm:prSet presAssocID="{B3A4D23E-557F-41D8-800B-B6D44F7822BA}" presName="node" presStyleCnt="0"/>
      <dgm:spPr/>
    </dgm:pt>
    <dgm:pt modelId="{02918227-8BA5-41A6-8D20-82286485DEE7}" type="pres">
      <dgm:prSet presAssocID="{B3A4D23E-557F-41D8-800B-B6D44F7822BA}" presName="parentNode" presStyleLbl="node1" presStyleIdx="1" presStyleCnt="2" custScaleX="118673" custLinFactNeighborX="6518" custLinFactNeighborY="8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57AD4-F479-45C4-8FA0-6BF5F58765C2}" type="pres">
      <dgm:prSet presAssocID="{B3A4D23E-557F-41D8-800B-B6D44F7822B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4A705-1A54-4169-AE7D-0C14BA4DA8FA}" srcId="{4CF58BB8-AB63-4638-BFF1-CBCCD5DD98F9}" destId="{B3A4D23E-557F-41D8-800B-B6D44F7822BA}" srcOrd="0" destOrd="0" parTransId="{2C1F871F-EB9B-4C26-9D39-4F9972199236}" sibTransId="{EAB9DCA9-3C52-482F-9044-7C248651206C}"/>
    <dgm:cxn modelId="{03CEDBC7-AF34-4B5D-AE86-CB999E4F990B}" type="presOf" srcId="{4CF58BB8-AB63-4638-BFF1-CBCCD5DD98F9}" destId="{10E8D5B7-AAFA-4BCB-9BAC-2C707F42E5C9}" srcOrd="0" destOrd="0" presId="urn:microsoft.com/office/officeart/2005/8/layout/radial2"/>
    <dgm:cxn modelId="{8037B130-32DE-468A-A450-63F4FBF5A37C}" type="presOf" srcId="{B3A4D23E-557F-41D8-800B-B6D44F7822BA}" destId="{02918227-8BA5-41A6-8D20-82286485DEE7}" srcOrd="0" destOrd="0" presId="urn:microsoft.com/office/officeart/2005/8/layout/radial2"/>
    <dgm:cxn modelId="{03C8D7F8-2BC7-44E2-834F-B3E92673483B}" type="presOf" srcId="{2C1F871F-EB9B-4C26-9D39-4F9972199236}" destId="{DC2CDBFD-0101-481F-93B4-8361ED106644}" srcOrd="0" destOrd="0" presId="urn:microsoft.com/office/officeart/2005/8/layout/radial2"/>
    <dgm:cxn modelId="{825AE684-7C15-4449-9BFA-A38DDB8DBFCC}" type="presParOf" srcId="{10E8D5B7-AAFA-4BCB-9BAC-2C707F42E5C9}" destId="{DA4F45B9-5FE3-47DE-9DFB-98D95ACC2A09}" srcOrd="0" destOrd="0" presId="urn:microsoft.com/office/officeart/2005/8/layout/radial2"/>
    <dgm:cxn modelId="{CEB881CC-54AB-43C9-879F-A7A5B2354E57}" type="presParOf" srcId="{DA4F45B9-5FE3-47DE-9DFB-98D95ACC2A09}" destId="{9C59E613-2371-4C3D-9948-D1C948890FA5}" srcOrd="0" destOrd="0" presId="urn:microsoft.com/office/officeart/2005/8/layout/radial2"/>
    <dgm:cxn modelId="{11BB845B-B00F-4DE5-9704-D0339A1F20F7}" type="presParOf" srcId="{9C59E613-2371-4C3D-9948-D1C948890FA5}" destId="{12F4CF18-410B-4BC4-B295-A20815C4105B}" srcOrd="0" destOrd="0" presId="urn:microsoft.com/office/officeart/2005/8/layout/radial2"/>
    <dgm:cxn modelId="{2F3D7F97-6051-4E1A-A53D-F01823126170}" type="presParOf" srcId="{9C59E613-2371-4C3D-9948-D1C948890FA5}" destId="{CFE3851E-7D8B-4BD9-901B-B6FEFEEB611B}" srcOrd="1" destOrd="0" presId="urn:microsoft.com/office/officeart/2005/8/layout/radial2"/>
    <dgm:cxn modelId="{8CD2ABB1-7096-44F0-8F82-A6B3B9745007}" type="presParOf" srcId="{DA4F45B9-5FE3-47DE-9DFB-98D95ACC2A09}" destId="{DC2CDBFD-0101-481F-93B4-8361ED106644}" srcOrd="1" destOrd="0" presId="urn:microsoft.com/office/officeart/2005/8/layout/radial2"/>
    <dgm:cxn modelId="{3EA11913-6642-4275-843C-F9BCDE7D69A5}" type="presParOf" srcId="{DA4F45B9-5FE3-47DE-9DFB-98D95ACC2A09}" destId="{0BAD1BC5-1329-4746-8095-694CAF001C2F}" srcOrd="2" destOrd="0" presId="urn:microsoft.com/office/officeart/2005/8/layout/radial2"/>
    <dgm:cxn modelId="{9F4EAE59-F0A0-4948-9462-57DC47F5036A}" type="presParOf" srcId="{0BAD1BC5-1329-4746-8095-694CAF001C2F}" destId="{02918227-8BA5-41A6-8D20-82286485DEE7}" srcOrd="0" destOrd="0" presId="urn:microsoft.com/office/officeart/2005/8/layout/radial2"/>
    <dgm:cxn modelId="{8A7FC320-012B-4186-927A-F3E8D80C6F63}" type="presParOf" srcId="{0BAD1BC5-1329-4746-8095-694CAF001C2F}" destId="{23A57AD4-F479-45C4-8FA0-6BF5F58765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DD1FE-2148-45E7-8DAE-11EBCFFEE0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29F5CFB-71C0-4593-ABAE-2896F931F97A}">
      <dgm:prSet phldrT="[Текст]" custT="1"/>
      <dgm:spPr/>
      <dgm:t>
        <a:bodyPr/>
        <a:lstStyle/>
        <a:p>
          <a:r>
            <a:rPr lang="ru-RU" sz="1000" b="1" dirty="0" smtClean="0"/>
            <a:t>Бюджет</a:t>
          </a:r>
          <a:r>
            <a:rPr lang="ru-RU" sz="1000" dirty="0" smtClean="0"/>
            <a:t>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r>
            <a:rPr lang="ru-RU" sz="1000" b="1" dirty="0" smtClean="0"/>
            <a:t>Доходы бюджета </a:t>
          </a:r>
          <a:r>
            <a:rPr lang="ru-RU" sz="1000" dirty="0" smtClean="0"/>
            <a:t>- поступающие в бюджет денежные средства, за исключением средств, являющихся источниками финансирования дефицита бюджета.</a:t>
          </a:r>
        </a:p>
        <a:p>
          <a:r>
            <a:rPr lang="ru-RU" sz="1000" b="1" dirty="0" smtClean="0"/>
            <a:t>Расходы бюджета </a:t>
          </a:r>
          <a:r>
            <a:rPr lang="ru-RU" sz="1000" dirty="0" smtClean="0"/>
            <a:t>- выплачиваемые из бюджета денежные средства, за исключением средств, являющихся источниками финансирования дефицита бюджета.</a:t>
          </a:r>
        </a:p>
        <a:p>
          <a:r>
            <a:rPr lang="ru-RU" sz="1000" b="1" i="0" dirty="0" smtClean="0"/>
            <a:t>Дефицит бюджета </a:t>
          </a:r>
          <a:r>
            <a:rPr lang="ru-RU" sz="1000" dirty="0" smtClean="0"/>
            <a:t>- превышение расходов бюджета над его доходами.</a:t>
          </a:r>
        </a:p>
        <a:p>
          <a:endParaRPr lang="ru-RU" sz="900" dirty="0"/>
        </a:p>
      </dgm:t>
    </dgm:pt>
    <dgm:pt modelId="{6BC9E71E-2AE8-4DEF-92FD-7E7AE37A08F1}" type="parTrans" cxnId="{2CDB82DF-CCA8-478B-AB2A-0D425EB97A48}">
      <dgm:prSet/>
      <dgm:spPr/>
      <dgm:t>
        <a:bodyPr/>
        <a:lstStyle/>
        <a:p>
          <a:endParaRPr lang="ru-RU"/>
        </a:p>
      </dgm:t>
    </dgm:pt>
    <dgm:pt modelId="{FA3664E2-C744-4544-AFE7-44BBE2AD9AE2}" type="sibTrans" cxnId="{2CDB82DF-CCA8-478B-AB2A-0D425EB97A48}">
      <dgm:prSet/>
      <dgm:spPr/>
      <dgm:t>
        <a:bodyPr/>
        <a:lstStyle/>
        <a:p>
          <a:endParaRPr lang="ru-RU"/>
        </a:p>
      </dgm:t>
    </dgm:pt>
    <dgm:pt modelId="{CE238B9C-9334-47C0-9C53-9FE6670CF1D5}">
      <dgm:prSet phldrT="[Текст]"/>
      <dgm:spPr/>
      <dgm:t>
        <a:bodyPr/>
        <a:lstStyle/>
        <a:p>
          <a:r>
            <a:rPr lang="ru-RU" b="1" dirty="0" smtClean="0"/>
            <a:t>Бюджетные ассигнования </a:t>
          </a:r>
          <a:r>
            <a:rPr lang="ru-RU" dirty="0" smtClean="0"/>
            <a:t>- предельные объемы денежных средств, предусмотренных в соответствующем финансовом году для исполнения бюджетных обязательств.</a:t>
          </a:r>
        </a:p>
        <a:p>
          <a:r>
            <a:rPr lang="ru-RU" b="1" dirty="0" smtClean="0"/>
            <a:t>Межбюджетные трансферты </a:t>
          </a:r>
          <a:r>
            <a:rPr lang="ru-RU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</a:p>
        <a:p>
          <a:r>
            <a:rPr lang="ru-RU" b="1" dirty="0" smtClean="0"/>
            <a:t>Дотации</a:t>
          </a:r>
          <a:r>
            <a:rPr lang="ru-RU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dirty="0"/>
        </a:p>
      </dgm:t>
    </dgm:pt>
    <dgm:pt modelId="{7D94C437-1E82-4CB6-9EDF-38B5BA13CDA3}" type="parTrans" cxnId="{738D72C3-E906-4723-BBF8-57B96C4E06D4}">
      <dgm:prSet/>
      <dgm:spPr/>
      <dgm:t>
        <a:bodyPr/>
        <a:lstStyle/>
        <a:p>
          <a:endParaRPr lang="ru-RU"/>
        </a:p>
      </dgm:t>
    </dgm:pt>
    <dgm:pt modelId="{8E5443C5-F67B-4B2C-9EDE-0E3914E3CE0E}" type="sibTrans" cxnId="{738D72C3-E906-4723-BBF8-57B96C4E06D4}">
      <dgm:prSet/>
      <dgm:spPr/>
      <dgm:t>
        <a:bodyPr/>
        <a:lstStyle/>
        <a:p>
          <a:endParaRPr lang="ru-RU"/>
        </a:p>
      </dgm:t>
    </dgm:pt>
    <dgm:pt modelId="{300AFCD4-A72D-4D21-AD6D-E126B472D6BF}">
      <dgm:prSet phldrT="[Текст]"/>
      <dgm:spPr/>
      <dgm:t>
        <a:bodyPr/>
        <a:lstStyle/>
        <a:p>
          <a:r>
            <a:rPr lang="ru-RU" b="1" dirty="0" smtClean="0"/>
            <a:t>Текущий финансовый год </a:t>
          </a:r>
          <a:r>
            <a:rPr lang="ru-RU" dirty="0" smtClean="0"/>
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</a:p>
        <a:p>
          <a:r>
            <a:rPr lang="ru-RU" b="1" dirty="0" smtClean="0"/>
            <a:t>Очередной финансовый год </a:t>
          </a:r>
          <a:r>
            <a:rPr lang="ru-RU" dirty="0" smtClean="0"/>
            <a:t>- год, следующий за текущим финансовым годом.</a:t>
          </a:r>
        </a:p>
        <a:p>
          <a:r>
            <a:rPr lang="ru-RU" b="1" dirty="0" smtClean="0"/>
            <a:t>Плановый период </a:t>
          </a:r>
          <a:r>
            <a:rPr lang="ru-RU" dirty="0" smtClean="0"/>
            <a:t>- два финансовых года, следующие за очередным финансовым годом.</a:t>
          </a:r>
        </a:p>
        <a:p>
          <a:r>
            <a:rPr lang="ru-RU" b="1" dirty="0" smtClean="0"/>
            <a:t>Отчетный финансовый год </a:t>
          </a:r>
          <a:r>
            <a:rPr lang="ru-RU" dirty="0" smtClean="0"/>
            <a:t>- год, предшествующий текущему финансовому году.</a:t>
          </a:r>
          <a:endParaRPr lang="ru-RU" dirty="0"/>
        </a:p>
      </dgm:t>
    </dgm:pt>
    <dgm:pt modelId="{32F2647F-0475-4D25-9213-2FACB2B3F493}" type="parTrans" cxnId="{F5F4105B-788A-4528-86E1-3AE980EA7159}">
      <dgm:prSet/>
      <dgm:spPr/>
      <dgm:t>
        <a:bodyPr/>
        <a:lstStyle/>
        <a:p>
          <a:endParaRPr lang="ru-RU"/>
        </a:p>
      </dgm:t>
    </dgm:pt>
    <dgm:pt modelId="{87B0F94C-3A0C-4CD4-BA08-7CB105728A68}" type="sibTrans" cxnId="{F5F4105B-788A-4528-86E1-3AE980EA7159}">
      <dgm:prSet/>
      <dgm:spPr/>
      <dgm:t>
        <a:bodyPr/>
        <a:lstStyle/>
        <a:p>
          <a:endParaRPr lang="ru-RU"/>
        </a:p>
      </dgm:t>
    </dgm:pt>
    <dgm:pt modelId="{477B391E-4956-424E-B0A3-24386EA4F015}" type="pres">
      <dgm:prSet presAssocID="{0B6DD1FE-2148-45E7-8DAE-11EBCFFEE0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2BBA54-A803-4694-8881-E1CE43B33253}" type="pres">
      <dgm:prSet presAssocID="{0B6DD1FE-2148-45E7-8DAE-11EBCFFEE0FD}" presName="Name1" presStyleCnt="0"/>
      <dgm:spPr/>
    </dgm:pt>
    <dgm:pt modelId="{B17EFE59-ADDF-4F45-AB72-088452B3CBCE}" type="pres">
      <dgm:prSet presAssocID="{0B6DD1FE-2148-45E7-8DAE-11EBCFFEE0FD}" presName="cycle" presStyleCnt="0"/>
      <dgm:spPr/>
    </dgm:pt>
    <dgm:pt modelId="{892D48D3-0850-4B59-BD5C-204468414DB4}" type="pres">
      <dgm:prSet presAssocID="{0B6DD1FE-2148-45E7-8DAE-11EBCFFEE0FD}" presName="srcNode" presStyleLbl="node1" presStyleIdx="0" presStyleCnt="3"/>
      <dgm:spPr/>
    </dgm:pt>
    <dgm:pt modelId="{AC849412-C7E7-45A0-BE97-284274B46DBC}" type="pres">
      <dgm:prSet presAssocID="{0B6DD1FE-2148-45E7-8DAE-11EBCFFEE0FD}" presName="conn" presStyleLbl="parChTrans1D2" presStyleIdx="0" presStyleCnt="1"/>
      <dgm:spPr/>
      <dgm:t>
        <a:bodyPr/>
        <a:lstStyle/>
        <a:p>
          <a:endParaRPr lang="ru-RU"/>
        </a:p>
      </dgm:t>
    </dgm:pt>
    <dgm:pt modelId="{39CC0AC1-48F3-4A14-9AB0-12C183E60A35}" type="pres">
      <dgm:prSet presAssocID="{0B6DD1FE-2148-45E7-8DAE-11EBCFFEE0FD}" presName="extraNode" presStyleLbl="node1" presStyleIdx="0" presStyleCnt="3"/>
      <dgm:spPr/>
    </dgm:pt>
    <dgm:pt modelId="{B918EEFC-1AD8-4302-B8E4-9A28FBF5A0BD}" type="pres">
      <dgm:prSet presAssocID="{0B6DD1FE-2148-45E7-8DAE-11EBCFFEE0FD}" presName="dstNode" presStyleLbl="node1" presStyleIdx="0" presStyleCnt="3"/>
      <dgm:spPr/>
    </dgm:pt>
    <dgm:pt modelId="{B3832F1A-4B90-4642-B44B-B5571B650F50}" type="pres">
      <dgm:prSet presAssocID="{529F5CFB-71C0-4593-ABAE-2896F931F97A}" presName="text_1" presStyleLbl="node1" presStyleIdx="0" presStyleCnt="3" custScaleY="108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88A35-B67A-459A-90DE-836E4DEBFF54}" type="pres">
      <dgm:prSet presAssocID="{529F5CFB-71C0-4593-ABAE-2896F931F97A}" presName="accent_1" presStyleCnt="0"/>
      <dgm:spPr/>
    </dgm:pt>
    <dgm:pt modelId="{CDF18FA0-0B78-4423-B5BF-925580C8DD9D}" type="pres">
      <dgm:prSet presAssocID="{529F5CFB-71C0-4593-ABAE-2896F931F97A}" presName="accentRepeatNode" presStyleLbl="solidFgAcc1" presStyleIdx="0" presStyleCnt="3"/>
      <dgm:spPr/>
    </dgm:pt>
    <dgm:pt modelId="{00F5D78E-8C10-432E-8A34-AE96C27B3BAE}" type="pres">
      <dgm:prSet presAssocID="{CE238B9C-9334-47C0-9C53-9FE6670CF1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9A73-27CC-412D-88B1-9AF588D90A16}" type="pres">
      <dgm:prSet presAssocID="{CE238B9C-9334-47C0-9C53-9FE6670CF1D5}" presName="accent_2" presStyleCnt="0"/>
      <dgm:spPr/>
    </dgm:pt>
    <dgm:pt modelId="{BAE9923C-85B0-497A-ACA5-C2DAACC7B2A6}" type="pres">
      <dgm:prSet presAssocID="{CE238B9C-9334-47C0-9C53-9FE6670CF1D5}" presName="accentRepeatNode" presStyleLbl="solidFgAcc1" presStyleIdx="1" presStyleCnt="3"/>
      <dgm:spPr/>
    </dgm:pt>
    <dgm:pt modelId="{701D252B-4F3F-4149-8154-D3DDAE419494}" type="pres">
      <dgm:prSet presAssocID="{300AFCD4-A72D-4D21-AD6D-E126B472D6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43A1E-231A-4E74-A3A8-8E5DD62073C1}" type="pres">
      <dgm:prSet presAssocID="{300AFCD4-A72D-4D21-AD6D-E126B472D6BF}" presName="accent_3" presStyleCnt="0"/>
      <dgm:spPr/>
    </dgm:pt>
    <dgm:pt modelId="{01807E1C-CE55-4D38-B161-C2835730AD05}" type="pres">
      <dgm:prSet presAssocID="{300AFCD4-A72D-4D21-AD6D-E126B472D6BF}" presName="accentRepeatNode" presStyleLbl="solidFgAcc1" presStyleIdx="2" presStyleCnt="3"/>
      <dgm:spPr/>
    </dgm:pt>
  </dgm:ptLst>
  <dgm:cxnLst>
    <dgm:cxn modelId="{70B0F555-ED00-4EA9-9662-AA303207FCB7}" type="presOf" srcId="{529F5CFB-71C0-4593-ABAE-2896F931F97A}" destId="{B3832F1A-4B90-4642-B44B-B5571B650F50}" srcOrd="0" destOrd="0" presId="urn:microsoft.com/office/officeart/2008/layout/VerticalCurvedList"/>
    <dgm:cxn modelId="{F3F3D720-1900-46AB-A32A-C232C35A6409}" type="presOf" srcId="{FA3664E2-C744-4544-AFE7-44BBE2AD9AE2}" destId="{AC849412-C7E7-45A0-BE97-284274B46DBC}" srcOrd="0" destOrd="0" presId="urn:microsoft.com/office/officeart/2008/layout/VerticalCurvedList"/>
    <dgm:cxn modelId="{A6E5C2D0-5833-4CD4-A942-7151D64A58BE}" type="presOf" srcId="{CE238B9C-9334-47C0-9C53-9FE6670CF1D5}" destId="{00F5D78E-8C10-432E-8A34-AE96C27B3BAE}" srcOrd="0" destOrd="0" presId="urn:microsoft.com/office/officeart/2008/layout/VerticalCurvedList"/>
    <dgm:cxn modelId="{2CDB82DF-CCA8-478B-AB2A-0D425EB97A48}" srcId="{0B6DD1FE-2148-45E7-8DAE-11EBCFFEE0FD}" destId="{529F5CFB-71C0-4593-ABAE-2896F931F97A}" srcOrd="0" destOrd="0" parTransId="{6BC9E71E-2AE8-4DEF-92FD-7E7AE37A08F1}" sibTransId="{FA3664E2-C744-4544-AFE7-44BBE2AD9AE2}"/>
    <dgm:cxn modelId="{1DAF9C49-6C2A-4BA1-B71D-B8051B87510D}" type="presOf" srcId="{300AFCD4-A72D-4D21-AD6D-E126B472D6BF}" destId="{701D252B-4F3F-4149-8154-D3DDAE419494}" srcOrd="0" destOrd="0" presId="urn:microsoft.com/office/officeart/2008/layout/VerticalCurvedList"/>
    <dgm:cxn modelId="{02F657FE-8951-4F76-A40E-2696E8ECF3E4}" type="presOf" srcId="{0B6DD1FE-2148-45E7-8DAE-11EBCFFEE0FD}" destId="{477B391E-4956-424E-B0A3-24386EA4F015}" srcOrd="0" destOrd="0" presId="urn:microsoft.com/office/officeart/2008/layout/VerticalCurvedList"/>
    <dgm:cxn modelId="{F5F4105B-788A-4528-86E1-3AE980EA7159}" srcId="{0B6DD1FE-2148-45E7-8DAE-11EBCFFEE0FD}" destId="{300AFCD4-A72D-4D21-AD6D-E126B472D6BF}" srcOrd="2" destOrd="0" parTransId="{32F2647F-0475-4D25-9213-2FACB2B3F493}" sibTransId="{87B0F94C-3A0C-4CD4-BA08-7CB105728A68}"/>
    <dgm:cxn modelId="{738D72C3-E906-4723-BBF8-57B96C4E06D4}" srcId="{0B6DD1FE-2148-45E7-8DAE-11EBCFFEE0FD}" destId="{CE238B9C-9334-47C0-9C53-9FE6670CF1D5}" srcOrd="1" destOrd="0" parTransId="{7D94C437-1E82-4CB6-9EDF-38B5BA13CDA3}" sibTransId="{8E5443C5-F67B-4B2C-9EDE-0E3914E3CE0E}"/>
    <dgm:cxn modelId="{46483D02-03D2-480E-9368-BB8B3DF260B6}" type="presParOf" srcId="{477B391E-4956-424E-B0A3-24386EA4F015}" destId="{C92BBA54-A803-4694-8881-E1CE43B33253}" srcOrd="0" destOrd="0" presId="urn:microsoft.com/office/officeart/2008/layout/VerticalCurvedList"/>
    <dgm:cxn modelId="{71870289-8317-4207-949B-9907B7768AA2}" type="presParOf" srcId="{C92BBA54-A803-4694-8881-E1CE43B33253}" destId="{B17EFE59-ADDF-4F45-AB72-088452B3CBCE}" srcOrd="0" destOrd="0" presId="urn:microsoft.com/office/officeart/2008/layout/VerticalCurvedList"/>
    <dgm:cxn modelId="{0D10142F-6307-40D1-B3B8-BAB4CAA020D8}" type="presParOf" srcId="{B17EFE59-ADDF-4F45-AB72-088452B3CBCE}" destId="{892D48D3-0850-4B59-BD5C-204468414DB4}" srcOrd="0" destOrd="0" presId="urn:microsoft.com/office/officeart/2008/layout/VerticalCurvedList"/>
    <dgm:cxn modelId="{3DCD2BF8-DA88-4039-A214-4803DDFCD308}" type="presParOf" srcId="{B17EFE59-ADDF-4F45-AB72-088452B3CBCE}" destId="{AC849412-C7E7-45A0-BE97-284274B46DBC}" srcOrd="1" destOrd="0" presId="urn:microsoft.com/office/officeart/2008/layout/VerticalCurvedList"/>
    <dgm:cxn modelId="{C9CB1F32-5A29-4188-9A8C-03E214B62D8B}" type="presParOf" srcId="{B17EFE59-ADDF-4F45-AB72-088452B3CBCE}" destId="{39CC0AC1-48F3-4A14-9AB0-12C183E60A35}" srcOrd="2" destOrd="0" presId="urn:microsoft.com/office/officeart/2008/layout/VerticalCurvedList"/>
    <dgm:cxn modelId="{AE26803A-90EC-4DA6-BE57-08E085F62193}" type="presParOf" srcId="{B17EFE59-ADDF-4F45-AB72-088452B3CBCE}" destId="{B918EEFC-1AD8-4302-B8E4-9A28FBF5A0BD}" srcOrd="3" destOrd="0" presId="urn:microsoft.com/office/officeart/2008/layout/VerticalCurvedList"/>
    <dgm:cxn modelId="{59B5A88F-2FE4-4B37-8A36-29DB2EBD33D2}" type="presParOf" srcId="{C92BBA54-A803-4694-8881-E1CE43B33253}" destId="{B3832F1A-4B90-4642-B44B-B5571B650F50}" srcOrd="1" destOrd="0" presId="urn:microsoft.com/office/officeart/2008/layout/VerticalCurvedList"/>
    <dgm:cxn modelId="{4CD7F5AC-B57A-41F5-96BC-FBAB30EC8041}" type="presParOf" srcId="{C92BBA54-A803-4694-8881-E1CE43B33253}" destId="{47488A35-B67A-459A-90DE-836E4DEBFF54}" srcOrd="2" destOrd="0" presId="urn:microsoft.com/office/officeart/2008/layout/VerticalCurvedList"/>
    <dgm:cxn modelId="{BD9E1E6E-3F5C-4A6F-A29E-070F798537C1}" type="presParOf" srcId="{47488A35-B67A-459A-90DE-836E4DEBFF54}" destId="{CDF18FA0-0B78-4423-B5BF-925580C8DD9D}" srcOrd="0" destOrd="0" presId="urn:microsoft.com/office/officeart/2008/layout/VerticalCurvedList"/>
    <dgm:cxn modelId="{A4FED1CC-F053-4DAF-9DDC-4DC6A2E910FC}" type="presParOf" srcId="{C92BBA54-A803-4694-8881-E1CE43B33253}" destId="{00F5D78E-8C10-432E-8A34-AE96C27B3BAE}" srcOrd="3" destOrd="0" presId="urn:microsoft.com/office/officeart/2008/layout/VerticalCurvedList"/>
    <dgm:cxn modelId="{A4E0AC37-8779-4192-9D00-2050454EA783}" type="presParOf" srcId="{C92BBA54-A803-4694-8881-E1CE43B33253}" destId="{BBE29A73-27CC-412D-88B1-9AF588D90A16}" srcOrd="4" destOrd="0" presId="urn:microsoft.com/office/officeart/2008/layout/VerticalCurvedList"/>
    <dgm:cxn modelId="{C3C1A3FD-AD70-415C-841C-0EB8951ADA80}" type="presParOf" srcId="{BBE29A73-27CC-412D-88B1-9AF588D90A16}" destId="{BAE9923C-85B0-497A-ACA5-C2DAACC7B2A6}" srcOrd="0" destOrd="0" presId="urn:microsoft.com/office/officeart/2008/layout/VerticalCurvedList"/>
    <dgm:cxn modelId="{FFBB8893-9BAB-4007-BC59-B1BA9D8B9BFA}" type="presParOf" srcId="{C92BBA54-A803-4694-8881-E1CE43B33253}" destId="{701D252B-4F3F-4149-8154-D3DDAE419494}" srcOrd="5" destOrd="0" presId="urn:microsoft.com/office/officeart/2008/layout/VerticalCurvedList"/>
    <dgm:cxn modelId="{D0C08523-D0E4-4B08-9C42-2F49F69E3CAF}" type="presParOf" srcId="{C92BBA54-A803-4694-8881-E1CE43B33253}" destId="{87D43A1E-231A-4E74-A3A8-8E5DD62073C1}" srcOrd="6" destOrd="0" presId="urn:microsoft.com/office/officeart/2008/layout/VerticalCurvedList"/>
    <dgm:cxn modelId="{58F28C25-6464-4240-AE72-74F27EC76B29}" type="presParOf" srcId="{87D43A1E-231A-4E74-A3A8-8E5DD62073C1}" destId="{01807E1C-CE55-4D38-B161-C2835730AD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33810-7797-453B-A470-DDC57F8CD82D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EBA05A-A7C7-473E-A73E-16F536CF3DE8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составление проектов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53C30D71-23C0-4124-BF08-5DDDF6BE1E27}" type="parTrans" cxnId="{137C3A6B-42F8-4D6E-9420-06A2900CE39F}">
      <dgm:prSet/>
      <dgm:spPr/>
      <dgm:t>
        <a:bodyPr/>
        <a:lstStyle/>
        <a:p>
          <a:endParaRPr lang="ru-RU"/>
        </a:p>
      </dgm:t>
    </dgm:pt>
    <dgm:pt modelId="{127E1F3B-6A4A-4F5A-923E-829296D15203}" type="sibTrans" cxnId="{137C3A6B-42F8-4D6E-9420-06A2900CE39F}">
      <dgm:prSet/>
      <dgm:spPr/>
      <dgm:t>
        <a:bodyPr/>
        <a:lstStyle/>
        <a:p>
          <a:endParaRPr lang="ru-RU"/>
        </a:p>
      </dgm:t>
    </dgm:pt>
    <dgm:pt modelId="{C453058F-C7F1-400D-882B-7FFBC0AD61A1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рассмотрение и утверждение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B5221938-AD48-471E-BE7A-8331F28CE88E}" type="parTrans" cxnId="{CBE69FA5-79E5-4FB3-991E-539BABB3EAAD}">
      <dgm:prSet/>
      <dgm:spPr/>
      <dgm:t>
        <a:bodyPr/>
        <a:lstStyle/>
        <a:p>
          <a:endParaRPr lang="ru-RU"/>
        </a:p>
      </dgm:t>
    </dgm:pt>
    <dgm:pt modelId="{D3C4A25D-41A4-418A-9BED-08A529A29A4B}" type="sibTrans" cxnId="{CBE69FA5-79E5-4FB3-991E-539BABB3EAAD}">
      <dgm:prSet/>
      <dgm:spPr/>
      <dgm:t>
        <a:bodyPr/>
        <a:lstStyle/>
        <a:p>
          <a:endParaRPr lang="ru-RU"/>
        </a:p>
      </dgm:t>
    </dgm:pt>
    <dgm:pt modelId="{5A98C369-0291-4526-95B2-6EB57E3B4919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исполнение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A94B117B-295E-4251-8F97-787B552B51D8}" type="parTrans" cxnId="{37E85B0D-BFC4-4A90-86B7-2187B04BB775}">
      <dgm:prSet/>
      <dgm:spPr/>
      <dgm:t>
        <a:bodyPr/>
        <a:lstStyle/>
        <a:p>
          <a:endParaRPr lang="ru-RU"/>
        </a:p>
      </dgm:t>
    </dgm:pt>
    <dgm:pt modelId="{59FA3D03-E047-4786-BD1A-AFF3009A83F5}" type="sibTrans" cxnId="{37E85B0D-BFC4-4A90-86B7-2187B04BB775}">
      <dgm:prSet/>
      <dgm:spPr/>
      <dgm:t>
        <a:bodyPr/>
        <a:lstStyle/>
        <a:p>
          <a:endParaRPr lang="ru-RU"/>
        </a:p>
      </dgm:t>
    </dgm:pt>
    <dgm:pt modelId="{69AAF6F4-E5B9-4C2C-BA5A-EFF671AB86F0}" type="pres">
      <dgm:prSet presAssocID="{6F433810-7797-453B-A470-DDC57F8CD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98954-189E-4754-B7BA-A10B5158E7AC}" type="pres">
      <dgm:prSet presAssocID="{B5EBA05A-A7C7-473E-A73E-16F536CF3DE8}" presName="composite" presStyleCnt="0"/>
      <dgm:spPr/>
    </dgm:pt>
    <dgm:pt modelId="{532309FE-2CF3-4EFA-8BE7-3C247C97CF4E}" type="pres">
      <dgm:prSet presAssocID="{B5EBA05A-A7C7-473E-A73E-16F536CF3DE8}" presName="LShape" presStyleLbl="alignNode1" presStyleIdx="0" presStyleCnt="5"/>
      <dgm:spPr/>
    </dgm:pt>
    <dgm:pt modelId="{F24754C4-6245-4229-8371-9B5D3414AC06}" type="pres">
      <dgm:prSet presAssocID="{B5EBA05A-A7C7-473E-A73E-16F536CF3DE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0EC6-16DA-4EC8-8651-C2BD17BB24EA}" type="pres">
      <dgm:prSet presAssocID="{B5EBA05A-A7C7-473E-A73E-16F536CF3DE8}" presName="Triangle" presStyleLbl="alignNode1" presStyleIdx="1" presStyleCnt="5"/>
      <dgm:spPr/>
      <dgm:t>
        <a:bodyPr/>
        <a:lstStyle/>
        <a:p>
          <a:endParaRPr lang="ru-RU"/>
        </a:p>
      </dgm:t>
    </dgm:pt>
    <dgm:pt modelId="{F4F87FFD-51D5-4A5F-B051-9986BACCE25B}" type="pres">
      <dgm:prSet presAssocID="{127E1F3B-6A4A-4F5A-923E-829296D15203}" presName="sibTrans" presStyleCnt="0"/>
      <dgm:spPr/>
    </dgm:pt>
    <dgm:pt modelId="{ACF48A88-AC30-465F-B3ED-8995F51FD4E1}" type="pres">
      <dgm:prSet presAssocID="{127E1F3B-6A4A-4F5A-923E-829296D15203}" presName="space" presStyleCnt="0"/>
      <dgm:spPr/>
    </dgm:pt>
    <dgm:pt modelId="{F4C67BC4-93CE-4A08-AE8A-D6230AD71776}" type="pres">
      <dgm:prSet presAssocID="{C453058F-C7F1-400D-882B-7FFBC0AD61A1}" presName="composite" presStyleCnt="0"/>
      <dgm:spPr/>
    </dgm:pt>
    <dgm:pt modelId="{52340BAF-2D71-40D1-A7BE-9F438853D01E}" type="pres">
      <dgm:prSet presAssocID="{C453058F-C7F1-400D-882B-7FFBC0AD61A1}" presName="LShape" presStyleLbl="alignNode1" presStyleIdx="2" presStyleCnt="5"/>
      <dgm:spPr/>
    </dgm:pt>
    <dgm:pt modelId="{1550AE7E-0B3E-4301-A4C7-59E162E81372}" type="pres">
      <dgm:prSet presAssocID="{C453058F-C7F1-400D-882B-7FFBC0AD61A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52372-A324-4ECF-8FF7-AA895DA878FA}" type="pres">
      <dgm:prSet presAssocID="{C453058F-C7F1-400D-882B-7FFBC0AD61A1}" presName="Triangle" presStyleLbl="alignNode1" presStyleIdx="3" presStyleCnt="5"/>
      <dgm:spPr/>
      <dgm:t>
        <a:bodyPr/>
        <a:lstStyle/>
        <a:p>
          <a:endParaRPr lang="ru-RU"/>
        </a:p>
      </dgm:t>
    </dgm:pt>
    <dgm:pt modelId="{3E512226-1A4E-41D0-AA9E-4BEC10FCC1E2}" type="pres">
      <dgm:prSet presAssocID="{D3C4A25D-41A4-418A-9BED-08A529A29A4B}" presName="sibTrans" presStyleCnt="0"/>
      <dgm:spPr/>
    </dgm:pt>
    <dgm:pt modelId="{966717E9-652F-4A20-B9F8-AC25CEC19B34}" type="pres">
      <dgm:prSet presAssocID="{D3C4A25D-41A4-418A-9BED-08A529A29A4B}" presName="space" presStyleCnt="0"/>
      <dgm:spPr/>
    </dgm:pt>
    <dgm:pt modelId="{FB3D1284-E9B6-419A-8929-BAC58D7A3CBF}" type="pres">
      <dgm:prSet presAssocID="{5A98C369-0291-4526-95B2-6EB57E3B4919}" presName="composite" presStyleCnt="0"/>
      <dgm:spPr/>
    </dgm:pt>
    <dgm:pt modelId="{B0FFB16C-8C4F-4D3C-8131-7B8618D8F3F5}" type="pres">
      <dgm:prSet presAssocID="{5A98C369-0291-4526-95B2-6EB57E3B4919}" presName="LShape" presStyleLbl="alignNode1" presStyleIdx="4" presStyleCnt="5"/>
      <dgm:spPr/>
    </dgm:pt>
    <dgm:pt modelId="{1AB07231-8A6D-4622-B313-A4356A91047E}" type="pres">
      <dgm:prSet presAssocID="{5A98C369-0291-4526-95B2-6EB57E3B49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67B04-FDC1-49EE-AE43-3B59EFDBCBCC}" type="presOf" srcId="{6F433810-7797-453B-A470-DDC57F8CD82D}" destId="{69AAF6F4-E5B9-4C2C-BA5A-EFF671AB86F0}" srcOrd="0" destOrd="0" presId="urn:microsoft.com/office/officeart/2009/3/layout/StepUpProcess"/>
    <dgm:cxn modelId="{137C3A6B-42F8-4D6E-9420-06A2900CE39F}" srcId="{6F433810-7797-453B-A470-DDC57F8CD82D}" destId="{B5EBA05A-A7C7-473E-A73E-16F536CF3DE8}" srcOrd="0" destOrd="0" parTransId="{53C30D71-23C0-4124-BF08-5DDDF6BE1E27}" sibTransId="{127E1F3B-6A4A-4F5A-923E-829296D15203}"/>
    <dgm:cxn modelId="{CBE69FA5-79E5-4FB3-991E-539BABB3EAAD}" srcId="{6F433810-7797-453B-A470-DDC57F8CD82D}" destId="{C453058F-C7F1-400D-882B-7FFBC0AD61A1}" srcOrd="1" destOrd="0" parTransId="{B5221938-AD48-471E-BE7A-8331F28CE88E}" sibTransId="{D3C4A25D-41A4-418A-9BED-08A529A29A4B}"/>
    <dgm:cxn modelId="{62CD8F16-28C6-41D4-8F83-2A45B8DC5B33}" type="presOf" srcId="{5A98C369-0291-4526-95B2-6EB57E3B4919}" destId="{1AB07231-8A6D-4622-B313-A4356A91047E}" srcOrd="0" destOrd="0" presId="urn:microsoft.com/office/officeart/2009/3/layout/StepUpProcess"/>
    <dgm:cxn modelId="{972BFA11-1ADF-46D9-B99C-9D397B9BDF34}" type="presOf" srcId="{C453058F-C7F1-400D-882B-7FFBC0AD61A1}" destId="{1550AE7E-0B3E-4301-A4C7-59E162E81372}" srcOrd="0" destOrd="0" presId="urn:microsoft.com/office/officeart/2009/3/layout/StepUpProcess"/>
    <dgm:cxn modelId="{B3735410-2D36-445F-8849-6897E2C29782}" type="presOf" srcId="{B5EBA05A-A7C7-473E-A73E-16F536CF3DE8}" destId="{F24754C4-6245-4229-8371-9B5D3414AC06}" srcOrd="0" destOrd="0" presId="urn:microsoft.com/office/officeart/2009/3/layout/StepUpProcess"/>
    <dgm:cxn modelId="{37E85B0D-BFC4-4A90-86B7-2187B04BB775}" srcId="{6F433810-7797-453B-A470-DDC57F8CD82D}" destId="{5A98C369-0291-4526-95B2-6EB57E3B4919}" srcOrd="2" destOrd="0" parTransId="{A94B117B-295E-4251-8F97-787B552B51D8}" sibTransId="{59FA3D03-E047-4786-BD1A-AFF3009A83F5}"/>
    <dgm:cxn modelId="{3C93384C-4224-482B-96CD-C3BC66825813}" type="presParOf" srcId="{69AAF6F4-E5B9-4C2C-BA5A-EFF671AB86F0}" destId="{E1B98954-189E-4754-B7BA-A10B5158E7AC}" srcOrd="0" destOrd="0" presId="urn:microsoft.com/office/officeart/2009/3/layout/StepUpProcess"/>
    <dgm:cxn modelId="{23E5118C-61E8-4C5D-AC37-90C5DC879D4F}" type="presParOf" srcId="{E1B98954-189E-4754-B7BA-A10B5158E7AC}" destId="{532309FE-2CF3-4EFA-8BE7-3C247C97CF4E}" srcOrd="0" destOrd="0" presId="urn:microsoft.com/office/officeart/2009/3/layout/StepUpProcess"/>
    <dgm:cxn modelId="{668534A8-29DD-4332-BB6C-B381CB7AAF55}" type="presParOf" srcId="{E1B98954-189E-4754-B7BA-A10B5158E7AC}" destId="{F24754C4-6245-4229-8371-9B5D3414AC06}" srcOrd="1" destOrd="0" presId="urn:microsoft.com/office/officeart/2009/3/layout/StepUpProcess"/>
    <dgm:cxn modelId="{1C96BEE6-18DD-42D5-859B-E8464F9119B1}" type="presParOf" srcId="{E1B98954-189E-4754-B7BA-A10B5158E7AC}" destId="{BD740EC6-16DA-4EC8-8651-C2BD17BB24EA}" srcOrd="2" destOrd="0" presId="urn:microsoft.com/office/officeart/2009/3/layout/StepUpProcess"/>
    <dgm:cxn modelId="{6DB760AE-2376-4A6F-B60E-2B4F7E7DA74A}" type="presParOf" srcId="{69AAF6F4-E5B9-4C2C-BA5A-EFF671AB86F0}" destId="{F4F87FFD-51D5-4A5F-B051-9986BACCE25B}" srcOrd="1" destOrd="0" presId="urn:microsoft.com/office/officeart/2009/3/layout/StepUpProcess"/>
    <dgm:cxn modelId="{F38F8EB3-5F24-458D-BFDD-91E8BE5172FC}" type="presParOf" srcId="{F4F87FFD-51D5-4A5F-B051-9986BACCE25B}" destId="{ACF48A88-AC30-465F-B3ED-8995F51FD4E1}" srcOrd="0" destOrd="0" presId="urn:microsoft.com/office/officeart/2009/3/layout/StepUpProcess"/>
    <dgm:cxn modelId="{07EE0BD7-C36C-423E-B7CA-8D926C836EBF}" type="presParOf" srcId="{69AAF6F4-E5B9-4C2C-BA5A-EFF671AB86F0}" destId="{F4C67BC4-93CE-4A08-AE8A-D6230AD71776}" srcOrd="2" destOrd="0" presId="urn:microsoft.com/office/officeart/2009/3/layout/StepUpProcess"/>
    <dgm:cxn modelId="{C86042A7-9F98-48A3-B0BB-0E1D1ABCA0C6}" type="presParOf" srcId="{F4C67BC4-93CE-4A08-AE8A-D6230AD71776}" destId="{52340BAF-2D71-40D1-A7BE-9F438853D01E}" srcOrd="0" destOrd="0" presId="urn:microsoft.com/office/officeart/2009/3/layout/StepUpProcess"/>
    <dgm:cxn modelId="{43E1BB7D-6332-4558-9FE9-1AA7BB180640}" type="presParOf" srcId="{F4C67BC4-93CE-4A08-AE8A-D6230AD71776}" destId="{1550AE7E-0B3E-4301-A4C7-59E162E81372}" srcOrd="1" destOrd="0" presId="urn:microsoft.com/office/officeart/2009/3/layout/StepUpProcess"/>
    <dgm:cxn modelId="{AFECECF2-C3C8-488C-A965-BD69A91B7450}" type="presParOf" srcId="{F4C67BC4-93CE-4A08-AE8A-D6230AD71776}" destId="{D6452372-A324-4ECF-8FF7-AA895DA878FA}" srcOrd="2" destOrd="0" presId="urn:microsoft.com/office/officeart/2009/3/layout/StepUpProcess"/>
    <dgm:cxn modelId="{2000E412-837D-45BC-A28C-3A4327E3E55B}" type="presParOf" srcId="{69AAF6F4-E5B9-4C2C-BA5A-EFF671AB86F0}" destId="{3E512226-1A4E-41D0-AA9E-4BEC10FCC1E2}" srcOrd="3" destOrd="0" presId="urn:microsoft.com/office/officeart/2009/3/layout/StepUpProcess"/>
    <dgm:cxn modelId="{7F05F6B4-11C9-4D97-8F63-43B5B65AAC03}" type="presParOf" srcId="{3E512226-1A4E-41D0-AA9E-4BEC10FCC1E2}" destId="{966717E9-652F-4A20-B9F8-AC25CEC19B34}" srcOrd="0" destOrd="0" presId="urn:microsoft.com/office/officeart/2009/3/layout/StepUpProcess"/>
    <dgm:cxn modelId="{619D5EF8-2DB9-4DD3-9D5B-307F142B3FD4}" type="presParOf" srcId="{69AAF6F4-E5B9-4C2C-BA5A-EFF671AB86F0}" destId="{FB3D1284-E9B6-419A-8929-BAC58D7A3CBF}" srcOrd="4" destOrd="0" presId="urn:microsoft.com/office/officeart/2009/3/layout/StepUpProcess"/>
    <dgm:cxn modelId="{F52042DE-08D1-4B4B-963E-4A4F6F08136F}" type="presParOf" srcId="{FB3D1284-E9B6-419A-8929-BAC58D7A3CBF}" destId="{B0FFB16C-8C4F-4D3C-8131-7B8618D8F3F5}" srcOrd="0" destOrd="0" presId="urn:microsoft.com/office/officeart/2009/3/layout/StepUpProcess"/>
    <dgm:cxn modelId="{02B2F23C-8CE3-4F35-A5E1-78C9E76C347C}" type="presParOf" srcId="{FB3D1284-E9B6-419A-8929-BAC58D7A3CBF}" destId="{1AB07231-8A6D-4622-B313-A4356A9104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433810-7797-453B-A470-DDC57F8CD82D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EBA05A-A7C7-473E-A73E-16F536CF3DE8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составление отчетов об исполнении бюджетов и их утверждение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53C30D71-23C0-4124-BF08-5DDDF6BE1E27}" type="parTrans" cxnId="{137C3A6B-42F8-4D6E-9420-06A2900CE39F}">
      <dgm:prSet/>
      <dgm:spPr/>
      <dgm:t>
        <a:bodyPr/>
        <a:lstStyle/>
        <a:p>
          <a:endParaRPr lang="ru-RU"/>
        </a:p>
      </dgm:t>
    </dgm:pt>
    <dgm:pt modelId="{127E1F3B-6A4A-4F5A-923E-829296D15203}" type="sibTrans" cxnId="{137C3A6B-42F8-4D6E-9420-06A2900CE39F}">
      <dgm:prSet/>
      <dgm:spPr/>
      <dgm:t>
        <a:bodyPr/>
        <a:lstStyle/>
        <a:p>
          <a:endParaRPr lang="ru-RU"/>
        </a:p>
      </dgm:t>
    </dgm:pt>
    <dgm:pt modelId="{69AAF6F4-E5B9-4C2C-BA5A-EFF671AB86F0}" type="pres">
      <dgm:prSet presAssocID="{6F433810-7797-453B-A470-DDC57F8CD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98954-189E-4754-B7BA-A10B5158E7AC}" type="pres">
      <dgm:prSet presAssocID="{B5EBA05A-A7C7-473E-A73E-16F536CF3DE8}" presName="composite" presStyleCnt="0"/>
      <dgm:spPr/>
    </dgm:pt>
    <dgm:pt modelId="{532309FE-2CF3-4EFA-8BE7-3C247C97CF4E}" type="pres">
      <dgm:prSet presAssocID="{B5EBA05A-A7C7-473E-A73E-16F536CF3DE8}" presName="LShape" presStyleLbl="alignNode1" presStyleIdx="0" presStyleCnt="1"/>
      <dgm:spPr/>
    </dgm:pt>
    <dgm:pt modelId="{F24754C4-6245-4229-8371-9B5D3414AC06}" type="pres">
      <dgm:prSet presAssocID="{B5EBA05A-A7C7-473E-A73E-16F536CF3DE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67B04-FDC1-49EE-AE43-3B59EFDBCBCC}" type="presOf" srcId="{6F433810-7797-453B-A470-DDC57F8CD82D}" destId="{69AAF6F4-E5B9-4C2C-BA5A-EFF671AB86F0}" srcOrd="0" destOrd="0" presId="urn:microsoft.com/office/officeart/2009/3/layout/StepUpProcess"/>
    <dgm:cxn modelId="{137C3A6B-42F8-4D6E-9420-06A2900CE39F}" srcId="{6F433810-7797-453B-A470-DDC57F8CD82D}" destId="{B5EBA05A-A7C7-473E-A73E-16F536CF3DE8}" srcOrd="0" destOrd="0" parTransId="{53C30D71-23C0-4124-BF08-5DDDF6BE1E27}" sibTransId="{127E1F3B-6A4A-4F5A-923E-829296D15203}"/>
    <dgm:cxn modelId="{B3735410-2D36-445F-8849-6897E2C29782}" type="presOf" srcId="{B5EBA05A-A7C7-473E-A73E-16F536CF3DE8}" destId="{F24754C4-6245-4229-8371-9B5D3414AC06}" srcOrd="0" destOrd="0" presId="urn:microsoft.com/office/officeart/2009/3/layout/StepUpProcess"/>
    <dgm:cxn modelId="{3C93384C-4224-482B-96CD-C3BC66825813}" type="presParOf" srcId="{69AAF6F4-E5B9-4C2C-BA5A-EFF671AB86F0}" destId="{E1B98954-189E-4754-B7BA-A10B5158E7AC}" srcOrd="0" destOrd="0" presId="urn:microsoft.com/office/officeart/2009/3/layout/StepUpProcess"/>
    <dgm:cxn modelId="{23E5118C-61E8-4C5D-AC37-90C5DC879D4F}" type="presParOf" srcId="{E1B98954-189E-4754-B7BA-A10B5158E7AC}" destId="{532309FE-2CF3-4EFA-8BE7-3C247C97CF4E}" srcOrd="0" destOrd="0" presId="urn:microsoft.com/office/officeart/2009/3/layout/StepUpProcess"/>
    <dgm:cxn modelId="{668534A8-29DD-4332-BB6C-B381CB7AAF55}" type="presParOf" srcId="{E1B98954-189E-4754-B7BA-A10B5158E7AC}" destId="{F24754C4-6245-4229-8371-9B5D3414AC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34F73A-92E4-45CF-A43F-573FF378D9A8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43A55E3-4277-4989-8722-A2A6835C3764}">
      <dgm:prSet phldrT="[Текст]"/>
      <dgm:spPr/>
      <dgm:t>
        <a:bodyPr/>
        <a:lstStyle/>
        <a:p>
          <a:r>
            <a:rPr lang="ru-RU" dirty="0" smtClean="0"/>
            <a:t>Основой для разработки бюджета являются: бюджетное послание Президента РФ, прогноз социально-экономического развития поселения  на планируемый год </a:t>
          </a:r>
          <a:r>
            <a:rPr lang="ru-RU" i="1" dirty="0" smtClean="0"/>
            <a:t>, </a:t>
          </a:r>
          <a:r>
            <a:rPr lang="ru-RU" dirty="0" smtClean="0"/>
            <a:t>долгосрочные федеральные целевые программы, уровень инфляции, налоговое законодательство и прочее</a:t>
          </a:r>
          <a:endParaRPr lang="ru-RU" dirty="0"/>
        </a:p>
      </dgm:t>
    </dgm:pt>
    <dgm:pt modelId="{C3B8AE37-FE4C-4128-9B99-07EE6920BD92}" type="parTrans" cxnId="{F239C3C2-8DEE-4844-AEB6-96DE8712ABD6}">
      <dgm:prSet/>
      <dgm:spPr/>
      <dgm:t>
        <a:bodyPr/>
        <a:lstStyle/>
        <a:p>
          <a:endParaRPr lang="ru-RU"/>
        </a:p>
      </dgm:t>
    </dgm:pt>
    <dgm:pt modelId="{4D4D8EDD-7343-42C5-A746-FBC2BF39FF67}" type="sibTrans" cxnId="{F239C3C2-8DEE-4844-AEB6-96DE8712ABD6}">
      <dgm:prSet/>
      <dgm:spPr/>
      <dgm:t>
        <a:bodyPr/>
        <a:lstStyle/>
        <a:p>
          <a:endParaRPr lang="ru-RU"/>
        </a:p>
      </dgm:t>
    </dgm:pt>
    <dgm:pt modelId="{ACA1CCFD-576B-4AB1-A29B-88E7CB4A22DF}" type="pres">
      <dgm:prSet presAssocID="{9D34F73A-92E4-45CF-A43F-573FF378D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C15C-D424-49AA-9766-26426DF231DC}" type="pres">
      <dgm:prSet presAssocID="{743A55E3-4277-4989-8722-A2A6835C3764}" presName="comp" presStyleCnt="0"/>
      <dgm:spPr/>
    </dgm:pt>
    <dgm:pt modelId="{DD949B53-A2E5-4812-BCDF-8DC2A58819C2}" type="pres">
      <dgm:prSet presAssocID="{743A55E3-4277-4989-8722-A2A6835C3764}" presName="box" presStyleLbl="node1" presStyleIdx="0" presStyleCnt="1" custLinFactNeighborX="-2065"/>
      <dgm:spPr/>
      <dgm:t>
        <a:bodyPr/>
        <a:lstStyle/>
        <a:p>
          <a:endParaRPr lang="ru-RU"/>
        </a:p>
      </dgm:t>
    </dgm:pt>
    <dgm:pt modelId="{599E6DFB-6C88-4DA5-87AD-07CA618A7796}" type="pres">
      <dgm:prSet presAssocID="{743A55E3-4277-4989-8722-A2A6835C376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4042FED5-B9DB-449A-B046-A742BB6F66B8}" type="pres">
      <dgm:prSet presAssocID="{743A55E3-4277-4989-8722-A2A6835C37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9C3C2-8DEE-4844-AEB6-96DE8712ABD6}" srcId="{9D34F73A-92E4-45CF-A43F-573FF378D9A8}" destId="{743A55E3-4277-4989-8722-A2A6835C3764}" srcOrd="0" destOrd="0" parTransId="{C3B8AE37-FE4C-4128-9B99-07EE6920BD92}" sibTransId="{4D4D8EDD-7343-42C5-A746-FBC2BF39FF67}"/>
    <dgm:cxn modelId="{7B1C16D3-7F4D-47B4-BDD5-0AC8F226FD3C}" type="presOf" srcId="{9D34F73A-92E4-45CF-A43F-573FF378D9A8}" destId="{ACA1CCFD-576B-4AB1-A29B-88E7CB4A22DF}" srcOrd="0" destOrd="0" presId="urn:microsoft.com/office/officeart/2005/8/layout/vList4#1"/>
    <dgm:cxn modelId="{7DC7EC38-E249-488E-B6C6-29CCC52B7B55}" type="presOf" srcId="{743A55E3-4277-4989-8722-A2A6835C3764}" destId="{4042FED5-B9DB-449A-B046-A742BB6F66B8}" srcOrd="1" destOrd="0" presId="urn:microsoft.com/office/officeart/2005/8/layout/vList4#1"/>
    <dgm:cxn modelId="{333CDF85-5839-4F1D-BA57-CFD721645F14}" type="presOf" srcId="{743A55E3-4277-4989-8722-A2A6835C3764}" destId="{DD949B53-A2E5-4812-BCDF-8DC2A58819C2}" srcOrd="0" destOrd="0" presId="urn:microsoft.com/office/officeart/2005/8/layout/vList4#1"/>
    <dgm:cxn modelId="{C38BC0D7-5379-4209-BC51-9998F38C3D63}" type="presParOf" srcId="{ACA1CCFD-576B-4AB1-A29B-88E7CB4A22DF}" destId="{E194C15C-D424-49AA-9766-26426DF231DC}" srcOrd="0" destOrd="0" presId="urn:microsoft.com/office/officeart/2005/8/layout/vList4#1"/>
    <dgm:cxn modelId="{55955F25-270B-4A18-AE95-0D9CDB13EE37}" type="presParOf" srcId="{E194C15C-D424-49AA-9766-26426DF231DC}" destId="{DD949B53-A2E5-4812-BCDF-8DC2A58819C2}" srcOrd="0" destOrd="0" presId="urn:microsoft.com/office/officeart/2005/8/layout/vList4#1"/>
    <dgm:cxn modelId="{FDBEAD9E-3142-4B3F-90C1-27FA65B03009}" type="presParOf" srcId="{E194C15C-D424-49AA-9766-26426DF231DC}" destId="{599E6DFB-6C88-4DA5-87AD-07CA618A7796}" srcOrd="1" destOrd="0" presId="urn:microsoft.com/office/officeart/2005/8/layout/vList4#1"/>
    <dgm:cxn modelId="{3923621B-52A4-4F56-BEB1-47797A7D35E7}" type="presParOf" srcId="{E194C15C-D424-49AA-9766-26426DF231DC}" destId="{4042FED5-B9DB-449A-B046-A742BB6F66B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34F73A-92E4-45CF-A43F-573FF378D9A8}" type="doc">
      <dgm:prSet loTypeId="urn:microsoft.com/office/officeart/2005/8/layout/vList4#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43A55E3-4277-4989-8722-A2A6835C3764}">
      <dgm:prSet phldrT="[Текст]"/>
      <dgm:spPr/>
      <dgm:t>
        <a:bodyPr/>
        <a:lstStyle/>
        <a:p>
          <a:r>
            <a:rPr lang="ru-RU" b="1" dirty="0" smtClean="0"/>
            <a:t>Бюджетный процесс </a:t>
          </a:r>
          <a:r>
            <a:rPr lang="ru-RU" dirty="0" smtClean="0"/>
            <a:t>— это 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</a:t>
          </a:r>
          <a:endParaRPr lang="ru-RU" dirty="0"/>
        </a:p>
      </dgm:t>
    </dgm:pt>
    <dgm:pt modelId="{C3B8AE37-FE4C-4128-9B99-07EE6920BD92}" type="parTrans" cxnId="{F239C3C2-8DEE-4844-AEB6-96DE8712ABD6}">
      <dgm:prSet/>
      <dgm:spPr/>
      <dgm:t>
        <a:bodyPr/>
        <a:lstStyle/>
        <a:p>
          <a:endParaRPr lang="ru-RU"/>
        </a:p>
      </dgm:t>
    </dgm:pt>
    <dgm:pt modelId="{4D4D8EDD-7343-42C5-A746-FBC2BF39FF67}" type="sibTrans" cxnId="{F239C3C2-8DEE-4844-AEB6-96DE8712ABD6}">
      <dgm:prSet/>
      <dgm:spPr/>
      <dgm:t>
        <a:bodyPr/>
        <a:lstStyle/>
        <a:p>
          <a:endParaRPr lang="ru-RU"/>
        </a:p>
      </dgm:t>
    </dgm:pt>
    <dgm:pt modelId="{ACA1CCFD-576B-4AB1-A29B-88E7CB4A22DF}" type="pres">
      <dgm:prSet presAssocID="{9D34F73A-92E4-45CF-A43F-573FF378D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C15C-D424-49AA-9766-26426DF231DC}" type="pres">
      <dgm:prSet presAssocID="{743A55E3-4277-4989-8722-A2A6835C3764}" presName="comp" presStyleCnt="0"/>
      <dgm:spPr/>
    </dgm:pt>
    <dgm:pt modelId="{DD949B53-A2E5-4812-BCDF-8DC2A58819C2}" type="pres">
      <dgm:prSet presAssocID="{743A55E3-4277-4989-8722-A2A6835C3764}" presName="box" presStyleLbl="node1" presStyleIdx="0" presStyleCnt="1" custLinFactNeighborX="-2065"/>
      <dgm:spPr/>
      <dgm:t>
        <a:bodyPr/>
        <a:lstStyle/>
        <a:p>
          <a:endParaRPr lang="ru-RU"/>
        </a:p>
      </dgm:t>
    </dgm:pt>
    <dgm:pt modelId="{599E6DFB-6C88-4DA5-87AD-07CA618A7796}" type="pres">
      <dgm:prSet presAssocID="{743A55E3-4277-4989-8722-A2A6835C376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4042FED5-B9DB-449A-B046-A742BB6F66B8}" type="pres">
      <dgm:prSet presAssocID="{743A55E3-4277-4989-8722-A2A6835C37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9C3C2-8DEE-4844-AEB6-96DE8712ABD6}" srcId="{9D34F73A-92E4-45CF-A43F-573FF378D9A8}" destId="{743A55E3-4277-4989-8722-A2A6835C3764}" srcOrd="0" destOrd="0" parTransId="{C3B8AE37-FE4C-4128-9B99-07EE6920BD92}" sibTransId="{4D4D8EDD-7343-42C5-A746-FBC2BF39FF67}"/>
    <dgm:cxn modelId="{7B1C16D3-7F4D-47B4-BDD5-0AC8F226FD3C}" type="presOf" srcId="{9D34F73A-92E4-45CF-A43F-573FF378D9A8}" destId="{ACA1CCFD-576B-4AB1-A29B-88E7CB4A22DF}" srcOrd="0" destOrd="0" presId="urn:microsoft.com/office/officeart/2005/8/layout/vList4#2"/>
    <dgm:cxn modelId="{7DC7EC38-E249-488E-B6C6-29CCC52B7B55}" type="presOf" srcId="{743A55E3-4277-4989-8722-A2A6835C3764}" destId="{4042FED5-B9DB-449A-B046-A742BB6F66B8}" srcOrd="1" destOrd="0" presId="urn:microsoft.com/office/officeart/2005/8/layout/vList4#2"/>
    <dgm:cxn modelId="{333CDF85-5839-4F1D-BA57-CFD721645F14}" type="presOf" srcId="{743A55E3-4277-4989-8722-A2A6835C3764}" destId="{DD949B53-A2E5-4812-BCDF-8DC2A58819C2}" srcOrd="0" destOrd="0" presId="urn:microsoft.com/office/officeart/2005/8/layout/vList4#2"/>
    <dgm:cxn modelId="{C38BC0D7-5379-4209-BC51-9998F38C3D63}" type="presParOf" srcId="{ACA1CCFD-576B-4AB1-A29B-88E7CB4A22DF}" destId="{E194C15C-D424-49AA-9766-26426DF231DC}" srcOrd="0" destOrd="0" presId="urn:microsoft.com/office/officeart/2005/8/layout/vList4#2"/>
    <dgm:cxn modelId="{55955F25-270B-4A18-AE95-0D9CDB13EE37}" type="presParOf" srcId="{E194C15C-D424-49AA-9766-26426DF231DC}" destId="{DD949B53-A2E5-4812-BCDF-8DC2A58819C2}" srcOrd="0" destOrd="0" presId="urn:microsoft.com/office/officeart/2005/8/layout/vList4#2"/>
    <dgm:cxn modelId="{FDBEAD9E-3142-4B3F-90C1-27FA65B03009}" type="presParOf" srcId="{E194C15C-D424-49AA-9766-26426DF231DC}" destId="{599E6DFB-6C88-4DA5-87AD-07CA618A7796}" srcOrd="1" destOrd="0" presId="urn:microsoft.com/office/officeart/2005/8/layout/vList4#2"/>
    <dgm:cxn modelId="{3923621B-52A4-4F56-BEB1-47797A7D35E7}" type="presParOf" srcId="{E194C15C-D424-49AA-9766-26426DF231DC}" destId="{4042FED5-B9DB-449A-B046-A742BB6F66B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4C6BBF-0A09-45D3-AE3F-9DE881D81AD3}" type="doc">
      <dgm:prSet loTypeId="urn:microsoft.com/office/officeart/2005/8/layout/hList7#1" loCatId="list" qsTypeId="urn:microsoft.com/office/officeart/2005/8/quickstyle/simple1" qsCatId="simple" csTypeId="urn:microsoft.com/office/officeart/2005/8/colors/accent2_4" csCatId="accent2" phldr="1"/>
      <dgm:spPr/>
    </dgm:pt>
    <dgm:pt modelId="{A68AF086-CCAE-413F-BDF1-075687B360B7}">
      <dgm:prSet phldrT="[Текст]" custT="1"/>
      <dgm:spPr/>
      <dgm:t>
        <a:bodyPr/>
        <a:lstStyle/>
        <a:p>
          <a:r>
            <a:rPr lang="ru-RU" sz="2500" dirty="0" smtClean="0"/>
            <a:t>59 710,6</a:t>
          </a:r>
        </a:p>
      </dgm:t>
    </dgm:pt>
    <dgm:pt modelId="{410E637B-725C-4836-896C-8EC7D9DFAF10}" type="parTrans" cxnId="{CCEF01EB-D180-45AA-9BE6-8E60D4BAA376}">
      <dgm:prSet/>
      <dgm:spPr/>
      <dgm:t>
        <a:bodyPr/>
        <a:lstStyle/>
        <a:p>
          <a:endParaRPr lang="ru-RU"/>
        </a:p>
      </dgm:t>
    </dgm:pt>
    <dgm:pt modelId="{80919F8A-47E7-4924-9CBC-EAD21B93A033}" type="sibTrans" cxnId="{CCEF01EB-D180-45AA-9BE6-8E60D4BAA376}">
      <dgm:prSet/>
      <dgm:spPr/>
      <dgm:t>
        <a:bodyPr/>
        <a:lstStyle/>
        <a:p>
          <a:endParaRPr lang="ru-RU"/>
        </a:p>
      </dgm:t>
    </dgm:pt>
    <dgm:pt modelId="{2B197E65-8343-48AD-9041-A34F5D83778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500" dirty="0" smtClean="0"/>
            <a:t>49 277,7</a:t>
          </a:r>
          <a:endParaRPr lang="ru-RU" sz="2500" dirty="0">
            <a:solidFill>
              <a:srgbClr val="AD0B17"/>
            </a:solidFill>
          </a:endParaRPr>
        </a:p>
      </dgm:t>
    </dgm:pt>
    <dgm:pt modelId="{5DDD09D0-97D9-413D-8C5E-23BC63C27CDD}" type="parTrans" cxnId="{520969AE-85D5-40E3-B23F-E67EB39333AC}">
      <dgm:prSet/>
      <dgm:spPr/>
      <dgm:t>
        <a:bodyPr/>
        <a:lstStyle/>
        <a:p>
          <a:endParaRPr lang="ru-RU"/>
        </a:p>
      </dgm:t>
    </dgm:pt>
    <dgm:pt modelId="{B0D58E2D-35AD-4728-883E-8AEB50CB5D81}" type="sibTrans" cxnId="{520969AE-85D5-40E3-B23F-E67EB39333AC}">
      <dgm:prSet/>
      <dgm:spPr/>
      <dgm:t>
        <a:bodyPr/>
        <a:lstStyle/>
        <a:p>
          <a:endParaRPr lang="ru-RU"/>
        </a:p>
      </dgm:t>
    </dgm:pt>
    <dgm:pt modelId="{BE85878B-499D-47A9-976C-CE76D845A31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500" dirty="0" smtClean="0"/>
            <a:t>+10 432,9</a:t>
          </a:r>
          <a:endParaRPr lang="ru-RU" sz="2500" dirty="0" smtClean="0">
            <a:solidFill>
              <a:srgbClr val="92D050"/>
            </a:solidFill>
          </a:endParaRPr>
        </a:p>
      </dgm:t>
    </dgm:pt>
    <dgm:pt modelId="{AB2C0494-6F6D-4814-973B-3838454CF27A}" type="parTrans" cxnId="{DEC7EA8E-9054-4042-95AF-4D02491514E9}">
      <dgm:prSet/>
      <dgm:spPr/>
      <dgm:t>
        <a:bodyPr/>
        <a:lstStyle/>
        <a:p>
          <a:endParaRPr lang="ru-RU"/>
        </a:p>
      </dgm:t>
    </dgm:pt>
    <dgm:pt modelId="{27E82B59-929C-46F4-8EF4-3578F2DC600F}" type="sibTrans" cxnId="{DEC7EA8E-9054-4042-95AF-4D02491514E9}">
      <dgm:prSet/>
      <dgm:spPr/>
      <dgm:t>
        <a:bodyPr/>
        <a:lstStyle/>
        <a:p>
          <a:endParaRPr lang="ru-RU"/>
        </a:p>
      </dgm:t>
    </dgm:pt>
    <dgm:pt modelId="{8222A0B8-2CE0-4489-A53A-E135C2C39ACE}" type="pres">
      <dgm:prSet presAssocID="{F44C6BBF-0A09-45D3-AE3F-9DE881D81AD3}" presName="Name0" presStyleCnt="0">
        <dgm:presLayoutVars>
          <dgm:dir/>
          <dgm:resizeHandles val="exact"/>
        </dgm:presLayoutVars>
      </dgm:prSet>
      <dgm:spPr/>
    </dgm:pt>
    <dgm:pt modelId="{BA669C7F-4B22-443B-953A-15EC78A7F784}" type="pres">
      <dgm:prSet presAssocID="{F44C6BBF-0A09-45D3-AE3F-9DE881D81AD3}" presName="fgShape" presStyleLbl="fgShp" presStyleIdx="0" presStyleCnt="1"/>
      <dgm:spPr/>
    </dgm:pt>
    <dgm:pt modelId="{52E97A4A-65EB-486A-99F9-0B5138922446}" type="pres">
      <dgm:prSet presAssocID="{F44C6BBF-0A09-45D3-AE3F-9DE881D81AD3}" presName="linComp" presStyleCnt="0"/>
      <dgm:spPr/>
    </dgm:pt>
    <dgm:pt modelId="{115C78A1-CB4F-476B-A3AA-2F24112846E5}" type="pres">
      <dgm:prSet presAssocID="{A68AF086-CCAE-413F-BDF1-075687B360B7}" presName="compNode" presStyleCnt="0"/>
      <dgm:spPr/>
    </dgm:pt>
    <dgm:pt modelId="{4D1A8B35-75DA-4077-9EFC-E2E9C2341166}" type="pres">
      <dgm:prSet presAssocID="{A68AF086-CCAE-413F-BDF1-075687B360B7}" presName="bkgdShape" presStyleLbl="node1" presStyleIdx="0" presStyleCnt="3"/>
      <dgm:spPr/>
      <dgm:t>
        <a:bodyPr/>
        <a:lstStyle/>
        <a:p>
          <a:endParaRPr lang="ru-RU"/>
        </a:p>
      </dgm:t>
    </dgm:pt>
    <dgm:pt modelId="{85EFD931-D823-4FCE-B192-0EF5EFD903CC}" type="pres">
      <dgm:prSet presAssocID="{A68AF086-CCAE-413F-BDF1-075687B360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34D7-8B6F-465A-9F2E-33F486C99B02}" type="pres">
      <dgm:prSet presAssocID="{A68AF086-CCAE-413F-BDF1-075687B360B7}" presName="invisiNode" presStyleLbl="node1" presStyleIdx="0" presStyleCnt="3"/>
      <dgm:spPr/>
    </dgm:pt>
    <dgm:pt modelId="{942250B4-56EA-416D-AA09-578ACB25F976}" type="pres">
      <dgm:prSet presAssocID="{A68AF086-CCAE-413F-BDF1-075687B360B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1947F40-D1C4-4577-8DFD-BEE9322AA117}" type="pres">
      <dgm:prSet presAssocID="{80919F8A-47E7-4924-9CBC-EAD21B93A0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F7E2F3-8B83-4F1C-B75C-9B8EF2F672DA}" type="pres">
      <dgm:prSet presAssocID="{2B197E65-8343-48AD-9041-A34F5D83778F}" presName="compNode" presStyleCnt="0"/>
      <dgm:spPr/>
    </dgm:pt>
    <dgm:pt modelId="{C5B01EEC-2CB0-4CF6-8599-158D4D0F6F5E}" type="pres">
      <dgm:prSet presAssocID="{2B197E65-8343-48AD-9041-A34F5D83778F}" presName="bkgdShape" presStyleLbl="node1" presStyleIdx="1" presStyleCnt="3"/>
      <dgm:spPr/>
      <dgm:t>
        <a:bodyPr/>
        <a:lstStyle/>
        <a:p>
          <a:endParaRPr lang="ru-RU"/>
        </a:p>
      </dgm:t>
    </dgm:pt>
    <dgm:pt modelId="{AB8CD96D-0834-4AE7-BFE3-E4207BB71B30}" type="pres">
      <dgm:prSet presAssocID="{2B197E65-8343-48AD-9041-A34F5D83778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E79B2-E730-40CB-8F4C-D4A9F556D2F7}" type="pres">
      <dgm:prSet presAssocID="{2B197E65-8343-48AD-9041-A34F5D83778F}" presName="invisiNode" presStyleLbl="node1" presStyleIdx="1" presStyleCnt="3"/>
      <dgm:spPr/>
    </dgm:pt>
    <dgm:pt modelId="{1B5DA20E-A0A6-4D80-A9E7-3B09C7DFA436}" type="pres">
      <dgm:prSet presAssocID="{2B197E65-8343-48AD-9041-A34F5D83778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4B3FD0C-C345-4D50-BC72-7E6D0836A89D}" type="pres">
      <dgm:prSet presAssocID="{B0D58E2D-35AD-4728-883E-8AEB50CB5D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4B1B8C-7E48-4B5A-A527-5B88531D3ADB}" type="pres">
      <dgm:prSet presAssocID="{BE85878B-499D-47A9-976C-CE76D845A313}" presName="compNode" presStyleCnt="0"/>
      <dgm:spPr/>
    </dgm:pt>
    <dgm:pt modelId="{37CC7EC2-CA22-4CA9-B67B-2F0F3E074CC1}" type="pres">
      <dgm:prSet presAssocID="{BE85878B-499D-47A9-976C-CE76D845A313}" presName="bkgdShape" presStyleLbl="node1" presStyleIdx="2" presStyleCnt="3"/>
      <dgm:spPr/>
      <dgm:t>
        <a:bodyPr/>
        <a:lstStyle/>
        <a:p>
          <a:endParaRPr lang="ru-RU"/>
        </a:p>
      </dgm:t>
    </dgm:pt>
    <dgm:pt modelId="{5D18C97C-E632-411F-AFF6-DCD3067D4DFB}" type="pres">
      <dgm:prSet presAssocID="{BE85878B-499D-47A9-976C-CE76D845A3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13E9-3BDB-429D-8FC8-032B5E12647C}" type="pres">
      <dgm:prSet presAssocID="{BE85878B-499D-47A9-976C-CE76D845A313}" presName="invisiNode" presStyleLbl="node1" presStyleIdx="2" presStyleCnt="3"/>
      <dgm:spPr/>
    </dgm:pt>
    <dgm:pt modelId="{D6AD070B-2348-4E5C-A9C2-CA18DA7DBE4A}" type="pres">
      <dgm:prSet presAssocID="{BE85878B-499D-47A9-976C-CE76D845A313}" presName="imagNode" presStyleLbl="fgImgPlace1" presStyleIdx="2" presStyleCnt="3" custLinFactNeighborY="-15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2EC09955-BC84-4E92-98F1-8A8D521D7353}" type="presOf" srcId="{A68AF086-CCAE-413F-BDF1-075687B360B7}" destId="{85EFD931-D823-4FCE-B192-0EF5EFD903CC}" srcOrd="1" destOrd="0" presId="urn:microsoft.com/office/officeart/2005/8/layout/hList7#1"/>
    <dgm:cxn modelId="{63E01657-9166-43F1-8CCC-ECC141306D98}" type="presOf" srcId="{B0D58E2D-35AD-4728-883E-8AEB50CB5D81}" destId="{44B3FD0C-C345-4D50-BC72-7E6D0836A89D}" srcOrd="0" destOrd="0" presId="urn:microsoft.com/office/officeart/2005/8/layout/hList7#1"/>
    <dgm:cxn modelId="{DEC7EA8E-9054-4042-95AF-4D02491514E9}" srcId="{F44C6BBF-0A09-45D3-AE3F-9DE881D81AD3}" destId="{BE85878B-499D-47A9-976C-CE76D845A313}" srcOrd="2" destOrd="0" parTransId="{AB2C0494-6F6D-4814-973B-3838454CF27A}" sibTransId="{27E82B59-929C-46F4-8EF4-3578F2DC600F}"/>
    <dgm:cxn modelId="{8346B075-6159-462C-931F-6947E4D0ACEF}" type="presOf" srcId="{2B197E65-8343-48AD-9041-A34F5D83778F}" destId="{AB8CD96D-0834-4AE7-BFE3-E4207BB71B30}" srcOrd="1" destOrd="0" presId="urn:microsoft.com/office/officeart/2005/8/layout/hList7#1"/>
    <dgm:cxn modelId="{CCEF01EB-D180-45AA-9BE6-8E60D4BAA376}" srcId="{F44C6BBF-0A09-45D3-AE3F-9DE881D81AD3}" destId="{A68AF086-CCAE-413F-BDF1-075687B360B7}" srcOrd="0" destOrd="0" parTransId="{410E637B-725C-4836-896C-8EC7D9DFAF10}" sibTransId="{80919F8A-47E7-4924-9CBC-EAD21B93A033}"/>
    <dgm:cxn modelId="{5F9DCDB9-FEDC-4D2F-8741-00A6A0B0180E}" type="presOf" srcId="{BE85878B-499D-47A9-976C-CE76D845A313}" destId="{37CC7EC2-CA22-4CA9-B67B-2F0F3E074CC1}" srcOrd="0" destOrd="0" presId="urn:microsoft.com/office/officeart/2005/8/layout/hList7#1"/>
    <dgm:cxn modelId="{3080F4DB-5267-4EA3-B384-996504A2BC84}" type="presOf" srcId="{BE85878B-499D-47A9-976C-CE76D845A313}" destId="{5D18C97C-E632-411F-AFF6-DCD3067D4DFB}" srcOrd="1" destOrd="0" presId="urn:microsoft.com/office/officeart/2005/8/layout/hList7#1"/>
    <dgm:cxn modelId="{520969AE-85D5-40E3-B23F-E67EB39333AC}" srcId="{F44C6BBF-0A09-45D3-AE3F-9DE881D81AD3}" destId="{2B197E65-8343-48AD-9041-A34F5D83778F}" srcOrd="1" destOrd="0" parTransId="{5DDD09D0-97D9-413D-8C5E-23BC63C27CDD}" sibTransId="{B0D58E2D-35AD-4728-883E-8AEB50CB5D81}"/>
    <dgm:cxn modelId="{A35ACF91-EC51-40EA-A37C-222342C4F300}" type="presOf" srcId="{2B197E65-8343-48AD-9041-A34F5D83778F}" destId="{C5B01EEC-2CB0-4CF6-8599-158D4D0F6F5E}" srcOrd="0" destOrd="0" presId="urn:microsoft.com/office/officeart/2005/8/layout/hList7#1"/>
    <dgm:cxn modelId="{E9110AAD-5604-46EE-9146-C7A23323696A}" type="presOf" srcId="{80919F8A-47E7-4924-9CBC-EAD21B93A033}" destId="{91947F40-D1C4-4577-8DFD-BEE9322AA117}" srcOrd="0" destOrd="0" presId="urn:microsoft.com/office/officeart/2005/8/layout/hList7#1"/>
    <dgm:cxn modelId="{7149A8FB-F32F-4021-8BF7-AF75645ABE1F}" type="presOf" srcId="{A68AF086-CCAE-413F-BDF1-075687B360B7}" destId="{4D1A8B35-75DA-4077-9EFC-E2E9C2341166}" srcOrd="0" destOrd="0" presId="urn:microsoft.com/office/officeart/2005/8/layout/hList7#1"/>
    <dgm:cxn modelId="{E1679D10-8F58-44CE-949F-987E31A3C251}" type="presOf" srcId="{F44C6BBF-0A09-45D3-AE3F-9DE881D81AD3}" destId="{8222A0B8-2CE0-4489-A53A-E135C2C39ACE}" srcOrd="0" destOrd="0" presId="urn:microsoft.com/office/officeart/2005/8/layout/hList7#1"/>
    <dgm:cxn modelId="{D9AE40A2-956E-4AD7-8CBB-6C466D5A3EBC}" type="presParOf" srcId="{8222A0B8-2CE0-4489-A53A-E135C2C39ACE}" destId="{BA669C7F-4B22-443B-953A-15EC78A7F784}" srcOrd="0" destOrd="0" presId="urn:microsoft.com/office/officeart/2005/8/layout/hList7#1"/>
    <dgm:cxn modelId="{3EBD38F1-0A15-4E15-AD70-159447400620}" type="presParOf" srcId="{8222A0B8-2CE0-4489-A53A-E135C2C39ACE}" destId="{52E97A4A-65EB-486A-99F9-0B5138922446}" srcOrd="1" destOrd="0" presId="urn:microsoft.com/office/officeart/2005/8/layout/hList7#1"/>
    <dgm:cxn modelId="{8EAF8C1C-AC27-4882-A9A1-B29A65B81285}" type="presParOf" srcId="{52E97A4A-65EB-486A-99F9-0B5138922446}" destId="{115C78A1-CB4F-476B-A3AA-2F24112846E5}" srcOrd="0" destOrd="0" presId="urn:microsoft.com/office/officeart/2005/8/layout/hList7#1"/>
    <dgm:cxn modelId="{7AA12F58-8CB5-4A35-A1E8-D81B310F0370}" type="presParOf" srcId="{115C78A1-CB4F-476B-A3AA-2F24112846E5}" destId="{4D1A8B35-75DA-4077-9EFC-E2E9C2341166}" srcOrd="0" destOrd="0" presId="urn:microsoft.com/office/officeart/2005/8/layout/hList7#1"/>
    <dgm:cxn modelId="{EECBFC3B-1C19-47BC-90F5-7C7EC906683A}" type="presParOf" srcId="{115C78A1-CB4F-476B-A3AA-2F24112846E5}" destId="{85EFD931-D823-4FCE-B192-0EF5EFD903CC}" srcOrd="1" destOrd="0" presId="urn:microsoft.com/office/officeart/2005/8/layout/hList7#1"/>
    <dgm:cxn modelId="{19098966-4493-4D8F-83CE-F0026770CDE7}" type="presParOf" srcId="{115C78A1-CB4F-476B-A3AA-2F24112846E5}" destId="{CBC534D7-8B6F-465A-9F2E-33F486C99B02}" srcOrd="2" destOrd="0" presId="urn:microsoft.com/office/officeart/2005/8/layout/hList7#1"/>
    <dgm:cxn modelId="{7487F4D5-0F16-4AFE-868B-F6226D678F2D}" type="presParOf" srcId="{115C78A1-CB4F-476B-A3AA-2F24112846E5}" destId="{942250B4-56EA-416D-AA09-578ACB25F976}" srcOrd="3" destOrd="0" presId="urn:microsoft.com/office/officeart/2005/8/layout/hList7#1"/>
    <dgm:cxn modelId="{BD0B22C4-3FE6-4320-87E9-3CDB3DB3057A}" type="presParOf" srcId="{52E97A4A-65EB-486A-99F9-0B5138922446}" destId="{91947F40-D1C4-4577-8DFD-BEE9322AA117}" srcOrd="1" destOrd="0" presId="urn:microsoft.com/office/officeart/2005/8/layout/hList7#1"/>
    <dgm:cxn modelId="{6888A02A-FAF2-4111-9A4C-E693DE2A0E15}" type="presParOf" srcId="{52E97A4A-65EB-486A-99F9-0B5138922446}" destId="{E3F7E2F3-8B83-4F1C-B75C-9B8EF2F672DA}" srcOrd="2" destOrd="0" presId="urn:microsoft.com/office/officeart/2005/8/layout/hList7#1"/>
    <dgm:cxn modelId="{996C6A29-BC13-4DAC-9925-594DE6E284A3}" type="presParOf" srcId="{E3F7E2F3-8B83-4F1C-B75C-9B8EF2F672DA}" destId="{C5B01EEC-2CB0-4CF6-8599-158D4D0F6F5E}" srcOrd="0" destOrd="0" presId="urn:microsoft.com/office/officeart/2005/8/layout/hList7#1"/>
    <dgm:cxn modelId="{28EF9019-41DE-4034-8ADE-49AEAC1CA73D}" type="presParOf" srcId="{E3F7E2F3-8B83-4F1C-B75C-9B8EF2F672DA}" destId="{AB8CD96D-0834-4AE7-BFE3-E4207BB71B30}" srcOrd="1" destOrd="0" presId="urn:microsoft.com/office/officeart/2005/8/layout/hList7#1"/>
    <dgm:cxn modelId="{0E36679C-E0D5-40CD-90B4-C78A43DF9ACF}" type="presParOf" srcId="{E3F7E2F3-8B83-4F1C-B75C-9B8EF2F672DA}" destId="{BF7E79B2-E730-40CB-8F4C-D4A9F556D2F7}" srcOrd="2" destOrd="0" presId="urn:microsoft.com/office/officeart/2005/8/layout/hList7#1"/>
    <dgm:cxn modelId="{D632D1D2-4EA0-4068-8D1D-A1FCC4AC4382}" type="presParOf" srcId="{E3F7E2F3-8B83-4F1C-B75C-9B8EF2F672DA}" destId="{1B5DA20E-A0A6-4D80-A9E7-3B09C7DFA436}" srcOrd="3" destOrd="0" presId="urn:microsoft.com/office/officeart/2005/8/layout/hList7#1"/>
    <dgm:cxn modelId="{471AA220-FC89-4AE3-BEBF-FE45DED904FD}" type="presParOf" srcId="{52E97A4A-65EB-486A-99F9-0B5138922446}" destId="{44B3FD0C-C345-4D50-BC72-7E6D0836A89D}" srcOrd="3" destOrd="0" presId="urn:microsoft.com/office/officeart/2005/8/layout/hList7#1"/>
    <dgm:cxn modelId="{B057041B-0D62-4D91-B723-FC8D8C756CFE}" type="presParOf" srcId="{52E97A4A-65EB-486A-99F9-0B5138922446}" destId="{0F4B1B8C-7E48-4B5A-A527-5B88531D3ADB}" srcOrd="4" destOrd="0" presId="urn:microsoft.com/office/officeart/2005/8/layout/hList7#1"/>
    <dgm:cxn modelId="{649DEA01-C5A8-4F7E-867F-BF64956FFA14}" type="presParOf" srcId="{0F4B1B8C-7E48-4B5A-A527-5B88531D3ADB}" destId="{37CC7EC2-CA22-4CA9-B67B-2F0F3E074CC1}" srcOrd="0" destOrd="0" presId="urn:microsoft.com/office/officeart/2005/8/layout/hList7#1"/>
    <dgm:cxn modelId="{D60608D5-D0F1-49F9-B570-7B0B61CE81BC}" type="presParOf" srcId="{0F4B1B8C-7E48-4B5A-A527-5B88531D3ADB}" destId="{5D18C97C-E632-411F-AFF6-DCD3067D4DFB}" srcOrd="1" destOrd="0" presId="urn:microsoft.com/office/officeart/2005/8/layout/hList7#1"/>
    <dgm:cxn modelId="{13622B50-5FF7-4CCE-8608-D0E8D8B452CE}" type="presParOf" srcId="{0F4B1B8C-7E48-4B5A-A527-5B88531D3ADB}" destId="{BEF913E9-3BDB-429D-8FC8-032B5E12647C}" srcOrd="2" destOrd="0" presId="urn:microsoft.com/office/officeart/2005/8/layout/hList7#1"/>
    <dgm:cxn modelId="{BA986C8B-AD28-47DD-89EF-11E678CEEC2E}" type="presParOf" srcId="{0F4B1B8C-7E48-4B5A-A527-5B88531D3ADB}" destId="{D6AD070B-2348-4E5C-A9C2-CA18DA7DBE4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6BC4-E3BA-4DEB-872E-F36D2FC1C851}">
      <dsp:nvSpPr>
        <dsp:cNvPr id="0" name=""/>
        <dsp:cNvSpPr/>
      </dsp:nvSpPr>
      <dsp:spPr>
        <a:xfrm>
          <a:off x="465954" y="0"/>
          <a:ext cx="2988860" cy="29888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К проекту решения Совета депутатов МО «Усть-Лужское сельское поселение» «Об утверждении отчёта об исполнении бюджета МО «Усть-Лужское сельское поселение за 2019 год»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903662" y="437708"/>
        <a:ext cx="2113444" cy="21134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B8EA7-1232-4377-95FC-8A03FB2BF2C3}">
      <dsp:nvSpPr>
        <dsp:cNvPr id="0" name=""/>
        <dsp:cNvSpPr/>
      </dsp:nvSpPr>
      <dsp:spPr>
        <a:xfrm>
          <a:off x="12523" y="0"/>
          <a:ext cx="2936006" cy="52370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12523" y="0"/>
        <a:ext cx="2936006" cy="523700"/>
      </dsp:txXfrm>
    </dsp:sp>
    <dsp:sp modelId="{DB6AD617-6F1A-4462-9F16-33D65E0C5B37}">
      <dsp:nvSpPr>
        <dsp:cNvPr id="0" name=""/>
        <dsp:cNvSpPr/>
      </dsp:nvSpPr>
      <dsp:spPr>
        <a:xfrm>
          <a:off x="12523" y="619312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Налог на доходы физических лиц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Акцизы на нефтепродукты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Налог на имущество физических лиц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Земельный налог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Единый сельскохозяйственный налог</a:t>
          </a:r>
          <a:endParaRPr lang="ru-RU" sz="1400" kern="1200" dirty="0"/>
        </a:p>
      </dsp:txBody>
      <dsp:txXfrm>
        <a:off x="12523" y="619312"/>
        <a:ext cx="2936006" cy="5231583"/>
      </dsp:txXfrm>
    </dsp:sp>
    <dsp:sp modelId="{C29A06B4-D362-4472-A970-59BEFD9F0B2C}">
      <dsp:nvSpPr>
        <dsp:cNvPr id="0" name=""/>
        <dsp:cNvSpPr/>
      </dsp:nvSpPr>
      <dsp:spPr>
        <a:xfrm>
          <a:off x="3350059" y="0"/>
          <a:ext cx="2936006" cy="523700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accent2">
              <a:shade val="50000"/>
              <a:hueOff val="313752"/>
              <a:satOff val="667"/>
              <a:lumOff val="3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НЕНАЛОГОВЫЕ ДОХОДЫ</a:t>
          </a:r>
          <a:endParaRPr lang="ru-RU" sz="1400" kern="1200" dirty="0"/>
        </a:p>
      </dsp:txBody>
      <dsp:txXfrm>
        <a:off x="3350059" y="0"/>
        <a:ext cx="2936006" cy="523700"/>
      </dsp:txXfrm>
    </dsp:sp>
    <dsp:sp modelId="{DF48BF66-45B1-4DC7-AED4-115FB34069AC}">
      <dsp:nvSpPr>
        <dsp:cNvPr id="0" name=""/>
        <dsp:cNvSpPr/>
      </dsp:nvSpPr>
      <dsp:spPr>
        <a:xfrm>
          <a:off x="3350059" y="610665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использования имущества, находящегося в муниципальной собственности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оказания платных услуг, оказываемых бюджетными учреждениями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Штрафные санкции за нарушение законодательства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неналоговые платежи</a:t>
          </a:r>
          <a:endParaRPr lang="ru-RU" sz="1400" kern="1200" dirty="0"/>
        </a:p>
      </dsp:txBody>
      <dsp:txXfrm>
        <a:off x="3350059" y="610665"/>
        <a:ext cx="2936006" cy="5231583"/>
      </dsp:txXfrm>
    </dsp:sp>
    <dsp:sp modelId="{3D2EDF07-0854-4B8B-99B2-CE0086FE1790}">
      <dsp:nvSpPr>
        <dsp:cNvPr id="0" name=""/>
        <dsp:cNvSpPr/>
      </dsp:nvSpPr>
      <dsp:spPr>
        <a:xfrm>
          <a:off x="6649484" y="0"/>
          <a:ext cx="2936006" cy="523700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accent2">
              <a:shade val="50000"/>
              <a:hueOff val="313752"/>
              <a:satOff val="667"/>
              <a:lumOff val="3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</a:t>
          </a:r>
          <a:endParaRPr lang="ru-RU" sz="1400" kern="1200" dirty="0"/>
        </a:p>
      </dsp:txBody>
      <dsp:txXfrm>
        <a:off x="6649484" y="0"/>
        <a:ext cx="2936006" cy="523700"/>
      </dsp:txXfrm>
    </dsp:sp>
    <dsp:sp modelId="{0CEB45E4-FE20-4CF6-8752-CDC6306875BB}">
      <dsp:nvSpPr>
        <dsp:cNvPr id="0" name=""/>
        <dsp:cNvSpPr/>
      </dsp:nvSpPr>
      <dsp:spPr>
        <a:xfrm>
          <a:off x="6649514" y="610279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 из других бюджетов бюджетной системы Российской Федерации, субсидии из других бюджетов бюджетной системы Российской Федерации (межбюджетные субсидии)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Субвенции из федерального бюджета и (или) из бюджетов субъектов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межбюджетные трансферты из других бюджетов бюджетной системы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</a:t>
          </a:r>
          <a:endParaRPr lang="ru-RU" sz="1400" kern="1200" dirty="0"/>
        </a:p>
      </dsp:txBody>
      <dsp:txXfrm>
        <a:off x="6649514" y="610279"/>
        <a:ext cx="2936006" cy="523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9831-D044-464E-850D-3B5F4D262415}">
      <dsp:nvSpPr>
        <dsp:cNvPr id="0" name=""/>
        <dsp:cNvSpPr/>
      </dsp:nvSpPr>
      <dsp:spPr>
        <a:xfrm>
          <a:off x="377813" y="0"/>
          <a:ext cx="4281886" cy="3067397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4F51-092A-41A0-A138-A14459203CF9}">
      <dsp:nvSpPr>
        <dsp:cNvPr id="0" name=""/>
        <dsp:cNvSpPr/>
      </dsp:nvSpPr>
      <dsp:spPr>
        <a:xfrm>
          <a:off x="5411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НАСЕЛЕНИЕ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3286 чел.</a:t>
          </a:r>
          <a:endParaRPr lang="ru-RU" sz="1500" kern="1200" dirty="0"/>
        </a:p>
      </dsp:txBody>
      <dsp:txXfrm>
        <a:off x="65306" y="980114"/>
        <a:ext cx="1501659" cy="1107168"/>
      </dsp:txXfrm>
    </dsp:sp>
    <dsp:sp modelId="{B5140BFC-AD13-4A55-909D-5AE84BDDBB33}">
      <dsp:nvSpPr>
        <dsp:cNvPr id="0" name=""/>
        <dsp:cNvSpPr/>
      </dsp:nvSpPr>
      <dsp:spPr>
        <a:xfrm>
          <a:off x="1708031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ТЕРРИТОРИЯ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266,3 км²</a:t>
          </a:r>
          <a:endParaRPr lang="ru-RU" sz="1500" kern="1200" dirty="0"/>
        </a:p>
      </dsp:txBody>
      <dsp:txXfrm>
        <a:off x="1767926" y="980114"/>
        <a:ext cx="1501659" cy="1107168"/>
      </dsp:txXfrm>
    </dsp:sp>
    <dsp:sp modelId="{323538B1-A216-403E-9EF4-948AE224FE35}">
      <dsp:nvSpPr>
        <dsp:cNvPr id="0" name=""/>
        <dsp:cNvSpPr/>
      </dsp:nvSpPr>
      <dsp:spPr>
        <a:xfrm>
          <a:off x="3410652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КООРДИНАТЫ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59</a:t>
          </a:r>
          <a:r>
            <a:rPr lang="ru-RU" sz="1500" kern="1200" dirty="0" smtClean="0">
              <a:sym typeface="Symbol" panose="05050102010706020507" pitchFamily="18" charset="2"/>
            </a:rPr>
            <a:t></a:t>
          </a:r>
          <a:r>
            <a:rPr lang="ru-RU" sz="1500" kern="1200" dirty="0" smtClean="0"/>
            <a:t>39</a:t>
          </a:r>
          <a:r>
            <a:rPr lang="en-US" sz="1500" kern="1200" dirty="0" smtClean="0"/>
            <a:t>’55” c.</a:t>
          </a:r>
          <a:r>
            <a:rPr lang="ru-RU" sz="1500" kern="1200" dirty="0" smtClean="0"/>
            <a:t>ш. 28</a:t>
          </a:r>
          <a:r>
            <a:rPr lang="ru-RU" sz="1500" kern="1200" dirty="0" smtClean="0">
              <a:sym typeface="Symbol" panose="05050102010706020507" pitchFamily="18" charset="2"/>
            </a:rPr>
            <a:t></a:t>
          </a:r>
          <a:r>
            <a:rPr lang="ru-RU" sz="1500" kern="1200" dirty="0" smtClean="0"/>
            <a:t>16</a:t>
          </a:r>
          <a:r>
            <a:rPr lang="en-US" sz="1500" kern="1200" dirty="0" smtClean="0"/>
            <a:t>’58”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в.д</a:t>
          </a:r>
          <a:r>
            <a:rPr lang="ru-RU" sz="1500" kern="1200" dirty="0" smtClean="0"/>
            <a:t>.</a:t>
          </a:r>
          <a:endParaRPr lang="ru-RU" sz="1500" b="0" i="0" kern="1200" dirty="0">
            <a:solidFill>
              <a:schemeClr val="bg1"/>
            </a:solidFill>
          </a:endParaRPr>
        </a:p>
      </dsp:txBody>
      <dsp:txXfrm>
        <a:off x="3470547" y="980114"/>
        <a:ext cx="1501659" cy="110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CDBFD-0101-481F-93B4-8361ED106644}">
      <dsp:nvSpPr>
        <dsp:cNvPr id="0" name=""/>
        <dsp:cNvSpPr/>
      </dsp:nvSpPr>
      <dsp:spPr>
        <a:xfrm rot="17461">
          <a:off x="1588711" y="1077711"/>
          <a:ext cx="500216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500216" y="333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3851E-7D8B-4BD9-901B-B6FEFEEB611B}">
      <dsp:nvSpPr>
        <dsp:cNvPr id="0" name=""/>
        <dsp:cNvSpPr/>
      </dsp:nvSpPr>
      <dsp:spPr>
        <a:xfrm>
          <a:off x="-67568" y="132046"/>
          <a:ext cx="1948569" cy="19485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18227-8BA5-41A6-8D20-82286485DEE7}">
      <dsp:nvSpPr>
        <dsp:cNvPr id="0" name=""/>
        <dsp:cNvSpPr/>
      </dsp:nvSpPr>
      <dsp:spPr>
        <a:xfrm>
          <a:off x="2088912" y="531289"/>
          <a:ext cx="1387455" cy="1169141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12 населенных пунктов</a:t>
          </a:r>
          <a:endParaRPr lang="ru-RU" sz="1200" b="1" kern="1200" dirty="0"/>
        </a:p>
      </dsp:txBody>
      <dsp:txXfrm>
        <a:off x="2292100" y="702506"/>
        <a:ext cx="981079" cy="826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9412-C7E7-45A0-BE97-284274B46DBC}">
      <dsp:nvSpPr>
        <dsp:cNvPr id="0" name=""/>
        <dsp:cNvSpPr/>
      </dsp:nvSpPr>
      <dsp:spPr>
        <a:xfrm>
          <a:off x="-7555802" y="-1155287"/>
          <a:ext cx="8995969" cy="8995969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1587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2F1A-4B90-4642-B44B-B5571B650F50}">
      <dsp:nvSpPr>
        <dsp:cNvPr id="0" name=""/>
        <dsp:cNvSpPr/>
      </dsp:nvSpPr>
      <dsp:spPr>
        <a:xfrm>
          <a:off x="927932" y="608444"/>
          <a:ext cx="9168384" cy="145726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</a:t>
          </a:r>
          <a:r>
            <a:rPr lang="ru-RU" sz="1000" kern="1200" dirty="0" smtClean="0"/>
            <a:t>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Доходы бюджета </a:t>
          </a:r>
          <a:r>
            <a:rPr lang="ru-RU" sz="1000" kern="1200" dirty="0" smtClean="0"/>
            <a:t>- поступающие в бюджет денежные средства, за исключением средств, являющихся источниками финансирования дефицита бюджета.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</a:t>
          </a:r>
          <a:r>
            <a:rPr lang="ru-RU" sz="1000" kern="1200" dirty="0" smtClean="0"/>
            <a:t>- выплачиваемые из бюджета денежные средства, за исключением средств, являющихся источниками финансирования дефицита бюджета.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Дефицит бюджета </a:t>
          </a:r>
          <a:r>
            <a:rPr lang="ru-RU" sz="1000" kern="1200" dirty="0" smtClean="0"/>
            <a:t>- превышение расходов бюджета над его доходами.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27932" y="608444"/>
        <a:ext cx="9168384" cy="1457268"/>
      </dsp:txXfrm>
    </dsp:sp>
    <dsp:sp modelId="{CDF18FA0-0B78-4423-B5BF-925580C8DD9D}">
      <dsp:nvSpPr>
        <dsp:cNvPr id="0" name=""/>
        <dsp:cNvSpPr/>
      </dsp:nvSpPr>
      <dsp:spPr>
        <a:xfrm>
          <a:off x="92258" y="501404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5D78E-8C10-432E-8A34-AE96C27B3BAE}">
      <dsp:nvSpPr>
        <dsp:cNvPr id="0" name=""/>
        <dsp:cNvSpPr/>
      </dsp:nvSpPr>
      <dsp:spPr>
        <a:xfrm>
          <a:off x="1413960" y="2674157"/>
          <a:ext cx="8682356" cy="1337078"/>
        </a:xfrm>
        <a:prstGeom prst="rect">
          <a:avLst/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Бюджетные ассигнования </a:t>
          </a:r>
          <a:r>
            <a:rPr lang="ru-RU" sz="1100" kern="1200" dirty="0" smtClean="0"/>
            <a:t>- предельные объемы денежных средств, предусмотренных в соответствующем финансовом году для исполнения бюджетных обязательств.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Межбюджетные трансферты </a:t>
          </a:r>
          <a:r>
            <a:rPr lang="ru-RU" sz="1100" kern="12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</a:t>
          </a:r>
          <a:r>
            <a:rPr lang="ru-RU" sz="1100" kern="12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100" kern="1200" dirty="0"/>
        </a:p>
      </dsp:txBody>
      <dsp:txXfrm>
        <a:off x="1413960" y="2674157"/>
        <a:ext cx="8682356" cy="1337078"/>
      </dsp:txXfrm>
    </dsp:sp>
    <dsp:sp modelId="{BAE9923C-85B0-497A-ACA5-C2DAACC7B2A6}">
      <dsp:nvSpPr>
        <dsp:cNvPr id="0" name=""/>
        <dsp:cNvSpPr/>
      </dsp:nvSpPr>
      <dsp:spPr>
        <a:xfrm>
          <a:off x="578286" y="2507022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176577"/>
              <a:satOff val="2782"/>
              <a:lumOff val="137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D252B-4F3F-4149-8154-D3DDAE419494}">
      <dsp:nvSpPr>
        <dsp:cNvPr id="0" name=""/>
        <dsp:cNvSpPr/>
      </dsp:nvSpPr>
      <dsp:spPr>
        <a:xfrm>
          <a:off x="927932" y="4679775"/>
          <a:ext cx="9168384" cy="1337078"/>
        </a:xfrm>
        <a:prstGeom prst="rect">
          <a:avLst/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Текущий финансовый год </a:t>
          </a:r>
          <a:r>
            <a:rPr lang="ru-RU" sz="1100" kern="1200" dirty="0" smtClean="0"/>
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Очередной финансовый год </a:t>
          </a:r>
          <a:r>
            <a:rPr lang="ru-RU" sz="1100" kern="1200" dirty="0" smtClean="0"/>
            <a:t>- год, следующий за текущим финансовым годом.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Плановый период </a:t>
          </a:r>
          <a:r>
            <a:rPr lang="ru-RU" sz="1100" kern="1200" dirty="0" smtClean="0"/>
            <a:t>- два финансовых года, следующие за очередным финансовым годом.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Отчетный финансовый год </a:t>
          </a:r>
          <a:r>
            <a:rPr lang="ru-RU" sz="1100" kern="1200" dirty="0" smtClean="0"/>
            <a:t>- год, предшествующий текущему финансовому году.</a:t>
          </a:r>
          <a:endParaRPr lang="ru-RU" sz="1100" kern="1200" dirty="0"/>
        </a:p>
      </dsp:txBody>
      <dsp:txXfrm>
        <a:off x="927932" y="4679775"/>
        <a:ext cx="9168384" cy="1337078"/>
      </dsp:txXfrm>
    </dsp:sp>
    <dsp:sp modelId="{01807E1C-CE55-4D38-B161-C2835730AD05}">
      <dsp:nvSpPr>
        <dsp:cNvPr id="0" name=""/>
        <dsp:cNvSpPr/>
      </dsp:nvSpPr>
      <dsp:spPr>
        <a:xfrm>
          <a:off x="92258" y="4512640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353154"/>
              <a:satOff val="5564"/>
              <a:lumOff val="274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09FE-2CF3-4EFA-8BE7-3C247C97CF4E}">
      <dsp:nvSpPr>
        <dsp:cNvPr id="0" name=""/>
        <dsp:cNvSpPr/>
      </dsp:nvSpPr>
      <dsp:spPr>
        <a:xfrm rot="5400000">
          <a:off x="415696" y="863505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754C4-6245-4229-8371-9B5D3414AC06}">
      <dsp:nvSpPr>
        <dsp:cNvPr id="0" name=""/>
        <dsp:cNvSpPr/>
      </dsp:nvSpPr>
      <dsp:spPr>
        <a:xfrm>
          <a:off x="208391" y="1480943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составление проектов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8391" y="1480943"/>
        <a:ext cx="1865648" cy="1635350"/>
      </dsp:txXfrm>
    </dsp:sp>
    <dsp:sp modelId="{BD740EC6-16DA-4EC8-8651-C2BD17BB24EA}">
      <dsp:nvSpPr>
        <dsp:cNvPr id="0" name=""/>
        <dsp:cNvSpPr/>
      </dsp:nvSpPr>
      <dsp:spPr>
        <a:xfrm>
          <a:off x="1722031" y="711367"/>
          <a:ext cx="352009" cy="3520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188251"/>
                <a:satOff val="400"/>
                <a:lumOff val="18828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188251"/>
                <a:satOff val="400"/>
                <a:lumOff val="188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188251"/>
              <a:satOff val="400"/>
              <a:lumOff val="188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340BAF-2D71-40D1-A7BE-9F438853D01E}">
      <dsp:nvSpPr>
        <dsp:cNvPr id="0" name=""/>
        <dsp:cNvSpPr/>
      </dsp:nvSpPr>
      <dsp:spPr>
        <a:xfrm rot="5400000">
          <a:off x="2699614" y="298347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376503"/>
                <a:satOff val="801"/>
                <a:lumOff val="37655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76503"/>
                <a:satOff val="801"/>
                <a:lumOff val="376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376503"/>
              <a:satOff val="801"/>
              <a:lumOff val="376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0AE7E-0B3E-4301-A4C7-59E162E81372}">
      <dsp:nvSpPr>
        <dsp:cNvPr id="0" name=""/>
        <dsp:cNvSpPr/>
      </dsp:nvSpPr>
      <dsp:spPr>
        <a:xfrm>
          <a:off x="2492309" y="915785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рассмотрение и утверждение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92309" y="915785"/>
        <a:ext cx="1865648" cy="1635350"/>
      </dsp:txXfrm>
    </dsp:sp>
    <dsp:sp modelId="{D6452372-A324-4ECF-8FF7-AA895DA878FA}">
      <dsp:nvSpPr>
        <dsp:cNvPr id="0" name=""/>
        <dsp:cNvSpPr/>
      </dsp:nvSpPr>
      <dsp:spPr>
        <a:xfrm>
          <a:off x="4005949" y="146209"/>
          <a:ext cx="352009" cy="3520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376503"/>
                <a:satOff val="801"/>
                <a:lumOff val="37655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76503"/>
                <a:satOff val="801"/>
                <a:lumOff val="376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376503"/>
              <a:satOff val="801"/>
              <a:lumOff val="376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FFB16C-8C4F-4D3C-8131-7B8618D8F3F5}">
      <dsp:nvSpPr>
        <dsp:cNvPr id="0" name=""/>
        <dsp:cNvSpPr/>
      </dsp:nvSpPr>
      <dsp:spPr>
        <a:xfrm rot="5400000">
          <a:off x="4983533" y="-266810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188251"/>
                <a:satOff val="400"/>
                <a:lumOff val="18828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188251"/>
                <a:satOff val="400"/>
                <a:lumOff val="188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188251"/>
              <a:satOff val="400"/>
              <a:lumOff val="188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B07231-8A6D-4622-B313-A4356A91047E}">
      <dsp:nvSpPr>
        <dsp:cNvPr id="0" name=""/>
        <dsp:cNvSpPr/>
      </dsp:nvSpPr>
      <dsp:spPr>
        <a:xfrm>
          <a:off x="4776228" y="350628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исполнение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76228" y="350628"/>
        <a:ext cx="1865648" cy="1635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09FE-2CF3-4EFA-8BE7-3C247C97CF4E}">
      <dsp:nvSpPr>
        <dsp:cNvPr id="0" name=""/>
        <dsp:cNvSpPr/>
      </dsp:nvSpPr>
      <dsp:spPr>
        <a:xfrm rot="5400000">
          <a:off x="1893138" y="-132405"/>
          <a:ext cx="1264108" cy="21034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754C4-6245-4229-8371-9B5D3414AC06}">
      <dsp:nvSpPr>
        <dsp:cNvPr id="0" name=""/>
        <dsp:cNvSpPr/>
      </dsp:nvSpPr>
      <dsp:spPr>
        <a:xfrm>
          <a:off x="1682126" y="496072"/>
          <a:ext cx="1899004" cy="166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2">
                  <a:lumMod val="50000"/>
                </a:schemeClr>
              </a:solidFill>
            </a:rPr>
            <a:t>составление отчетов об исполнении бюджетов и их утверждение</a:t>
          </a:r>
          <a:endParaRPr lang="ru-RU" sz="18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82126" y="496072"/>
        <a:ext cx="1899004" cy="1664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B53-A2E5-4812-BCDF-8DC2A58819C2}">
      <dsp:nvSpPr>
        <dsp:cNvPr id="0" name=""/>
        <dsp:cNvSpPr/>
      </dsp:nvSpPr>
      <dsp:spPr>
        <a:xfrm>
          <a:off x="0" y="0"/>
          <a:ext cx="6359940" cy="14329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Основой для разработки бюджета являются: бюджетное послание Президента РФ, прогноз социально-экономического развития поселения  на планируемый год </a:t>
          </a:r>
          <a:r>
            <a:rPr lang="ru-RU" sz="1500" i="1" kern="1200" dirty="0" smtClean="0"/>
            <a:t>, </a:t>
          </a:r>
          <a:r>
            <a:rPr lang="ru-RU" sz="1500" kern="1200" dirty="0" smtClean="0"/>
            <a:t>долгосрочные федеральные целевые программы, уровень инфляции, налоговое законодательство и прочее</a:t>
          </a:r>
          <a:endParaRPr lang="ru-RU" sz="1500" kern="1200" dirty="0"/>
        </a:p>
      </dsp:txBody>
      <dsp:txXfrm>
        <a:off x="1415286" y="0"/>
        <a:ext cx="4944654" cy="1432983"/>
      </dsp:txXfrm>
    </dsp:sp>
    <dsp:sp modelId="{599E6DFB-6C88-4DA5-87AD-07CA618A7796}">
      <dsp:nvSpPr>
        <dsp:cNvPr id="0" name=""/>
        <dsp:cNvSpPr/>
      </dsp:nvSpPr>
      <dsp:spPr>
        <a:xfrm>
          <a:off x="143298" y="143298"/>
          <a:ext cx="1271988" cy="1146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B53-A2E5-4812-BCDF-8DC2A58819C2}">
      <dsp:nvSpPr>
        <dsp:cNvPr id="0" name=""/>
        <dsp:cNvSpPr/>
      </dsp:nvSpPr>
      <dsp:spPr>
        <a:xfrm>
          <a:off x="0" y="0"/>
          <a:ext cx="6896101" cy="150495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Бюджетный процесс </a:t>
          </a:r>
          <a:r>
            <a:rPr lang="ru-RU" sz="1200" kern="1200" dirty="0" smtClean="0"/>
            <a:t>— это 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</a:t>
          </a:r>
          <a:endParaRPr lang="ru-RU" sz="1200" kern="1200" dirty="0"/>
        </a:p>
      </dsp:txBody>
      <dsp:txXfrm>
        <a:off x="1529715" y="0"/>
        <a:ext cx="5366385" cy="1504950"/>
      </dsp:txXfrm>
    </dsp:sp>
    <dsp:sp modelId="{599E6DFB-6C88-4DA5-87AD-07CA618A7796}">
      <dsp:nvSpPr>
        <dsp:cNvPr id="0" name=""/>
        <dsp:cNvSpPr/>
      </dsp:nvSpPr>
      <dsp:spPr>
        <a:xfrm>
          <a:off x="150495" y="150495"/>
          <a:ext cx="1379220" cy="1203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8B35-75DA-4077-9EFC-E2E9C2341166}">
      <dsp:nvSpPr>
        <dsp:cNvPr id="0" name=""/>
        <dsp:cNvSpPr/>
      </dsp:nvSpPr>
      <dsp:spPr>
        <a:xfrm>
          <a:off x="1706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59 710,6</a:t>
          </a:r>
        </a:p>
      </dsp:txBody>
      <dsp:txXfrm>
        <a:off x="1706" y="1958265"/>
        <a:ext cx="2655093" cy="1958265"/>
      </dsp:txXfrm>
    </dsp:sp>
    <dsp:sp modelId="{942250B4-56EA-416D-AA09-578ACB25F976}">
      <dsp:nvSpPr>
        <dsp:cNvPr id="0" name=""/>
        <dsp:cNvSpPr/>
      </dsp:nvSpPr>
      <dsp:spPr>
        <a:xfrm>
          <a:off x="514125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01EEC-2CB0-4CF6-8599-158D4D0F6F5E}">
      <dsp:nvSpPr>
        <dsp:cNvPr id="0" name=""/>
        <dsp:cNvSpPr/>
      </dsp:nvSpPr>
      <dsp:spPr>
        <a:xfrm>
          <a:off x="2736453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49 277,7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2736453" y="1958265"/>
        <a:ext cx="2655093" cy="1958265"/>
      </dsp:txXfrm>
    </dsp:sp>
    <dsp:sp modelId="{1B5DA20E-A0A6-4D80-A9E7-3B09C7DFA436}">
      <dsp:nvSpPr>
        <dsp:cNvPr id="0" name=""/>
        <dsp:cNvSpPr/>
      </dsp:nvSpPr>
      <dsp:spPr>
        <a:xfrm>
          <a:off x="3248872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C7EC2-CA22-4CA9-B67B-2F0F3E074CC1}">
      <dsp:nvSpPr>
        <dsp:cNvPr id="0" name=""/>
        <dsp:cNvSpPr/>
      </dsp:nvSpPr>
      <dsp:spPr>
        <a:xfrm>
          <a:off x="5471199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+10 432,9</a:t>
          </a:r>
          <a:endParaRPr lang="ru-RU" sz="2500" kern="1200" dirty="0" smtClean="0">
            <a:solidFill>
              <a:srgbClr val="92D050"/>
            </a:solidFill>
          </a:endParaRPr>
        </a:p>
      </dsp:txBody>
      <dsp:txXfrm>
        <a:off x="5471199" y="1958265"/>
        <a:ext cx="2655093" cy="1958265"/>
      </dsp:txXfrm>
    </dsp:sp>
    <dsp:sp modelId="{D6AD070B-2348-4E5C-A9C2-CA18DA7DBE4A}">
      <dsp:nvSpPr>
        <dsp:cNvPr id="0" name=""/>
        <dsp:cNvSpPr/>
      </dsp:nvSpPr>
      <dsp:spPr>
        <a:xfrm>
          <a:off x="5983618" y="269025"/>
          <a:ext cx="1630255" cy="16302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69C7F-4B22-443B-953A-15EC78A7F784}">
      <dsp:nvSpPr>
        <dsp:cNvPr id="0" name=""/>
        <dsp:cNvSpPr/>
      </dsp:nvSpPr>
      <dsp:spPr>
        <a:xfrm>
          <a:off x="325119" y="3916530"/>
          <a:ext cx="7477760" cy="734349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653" y="274817"/>
            <a:ext cx="9268691" cy="678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образование «</a:t>
            </a:r>
            <a:r>
              <a:rPr lang="ru-RU" sz="2000" b="1" dirty="0" err="1" smtClean="0">
                <a:solidFill>
                  <a:schemeClr val="bg1"/>
                </a:solidFill>
              </a:rPr>
              <a:t>Усть-Лужское</a:t>
            </a:r>
            <a:r>
              <a:rPr lang="ru-RU" sz="2000" b="1" dirty="0" smtClean="0">
                <a:solidFill>
                  <a:schemeClr val="bg1"/>
                </a:solidFill>
              </a:rPr>
              <a:t> сельское поселение»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Кингисеппского</a:t>
            </a:r>
            <a:r>
              <a:rPr lang="ru-RU" sz="2000" b="1" dirty="0" smtClean="0">
                <a:solidFill>
                  <a:schemeClr val="bg1"/>
                </a:solidFill>
              </a:rPr>
              <a:t> муниципального района Ленинградской области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6433715"/>
              </p:ext>
            </p:extLst>
          </p:nvPr>
        </p:nvGraphicFramePr>
        <p:xfrm>
          <a:off x="405571" y="3370997"/>
          <a:ext cx="3920769" cy="298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РАСХОДЫ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796" y="1214695"/>
            <a:ext cx="5357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6547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ОСУЩЕСТВЛЕНИЕ РАСХОДОВ ПО РАЗДЕЛАМ И ПОДРАЗДЕЛАМ</a:t>
            </a:r>
            <a:endParaRPr lang="ru-RU" sz="22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397213" y="983600"/>
          <a:ext cx="8484971" cy="5484718"/>
        </p:xfrm>
        <a:graphic>
          <a:graphicData uri="http://schemas.openxmlformats.org/drawingml/2006/table">
            <a:tbl>
              <a:tblPr firstRow="1" bandRow="1"/>
              <a:tblGrid>
                <a:gridCol w="65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3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344,80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344,80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местной администрации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11384,40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10860,10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5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проведение выборов и референдумов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1021,70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880,90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3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подготовка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278,30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2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природного и техногенного характера, 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0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национальной безопасности и правоохранительной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62175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ОСУЩЕСТВЛЕНИЕ РАСХОДОВ ПО РАЗДЕЛАМ И ПОДРАЗДЕЛАМ</a:t>
            </a:r>
            <a:endParaRPr lang="ru-RU" sz="18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454878" y="728228"/>
          <a:ext cx="8484971" cy="5806579"/>
        </p:xfrm>
        <a:graphic>
          <a:graphicData uri="http://schemas.openxmlformats.org/drawingml/2006/table">
            <a:tbl>
              <a:tblPr firstRow="1" bandRow="1"/>
              <a:tblGrid>
                <a:gridCol w="65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5634,0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54661,50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8092,40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21476,30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9706,40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4174,00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4081,90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3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5912,50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5155,10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0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372,10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372,10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1277,80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1277,80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1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2109,70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2109,70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20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 и спорта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2028"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109568,60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49277,70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621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ИСПОЛНЕНИЕ ПРОГРАММНЫХ РАСХОДОВ МУНИЦИПАЛЬНЫХ ПРОГРАММ</a:t>
            </a:r>
            <a:endParaRPr lang="ru-RU" sz="18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454878" y="728228"/>
          <a:ext cx="8484971" cy="5608320"/>
        </p:xfrm>
        <a:graphic>
          <a:graphicData uri="http://schemas.openxmlformats.org/drawingml/2006/table">
            <a:tbl>
              <a:tblPr firstRow="1" bandRow="1"/>
              <a:tblGrid>
                <a:gridCol w="65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объектах» на 2019-2021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50,20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50 200,00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1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   2.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907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«Развитие автомобильных дорог в МО «Усть-Лужское сельское поселение» на 2019-2021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021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4 063,92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3 857, 32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94,91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 3.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9075" algn="just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жилищно-коммунального хозяйства муниципального образования «Усть-Лужское сельское поселение» Кингисеппского муниципального района Ленинградской области на 2019-2021 годы</a:t>
                      </a: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3 927, 77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3 835, 64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97,65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 4.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9075" algn="just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«Развитие культуры и спорта  на территории МО «Усть-Лужское сельское поселение» на 2019-2021 гг.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6 319,70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5 562,22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88,01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 5.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9075" algn="just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территории пос.Усть-Луга, являющегося административным центром муниципального образования «Усть-Лужское сельское поселение» Кингисеппского муниципального района Ленинградской области на 2019 год</a:t>
                      </a: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1 292, 17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1 186, 68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91,84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60"/>
            <a:ext cx="10416571" cy="481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ИСПОЛНЕНИЕ ПРОГРАММНЫХ РАСХОДОВ МУНИЦИПАЛЬНЫХ ПРОГРАММ</a:t>
            </a:r>
            <a:endParaRPr lang="ru-RU" sz="18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454878" y="728228"/>
          <a:ext cx="8484971" cy="5233989"/>
        </p:xfrm>
        <a:graphic>
          <a:graphicData uri="http://schemas.openxmlformats.org/drawingml/2006/table">
            <a:tbl>
              <a:tblPr firstRow="1" bandRow="1"/>
              <a:tblGrid>
                <a:gridCol w="65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6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90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устойчивого функционирования и развития коммунальной и инженерной инфраструктуры в муниципальном образовании «Усть-Лужское сельское поселение» на 2019год»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012,10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242,18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41,19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7.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19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«Обеспечение качественным жильём граждан на территории МО «Усть-Лужское поселение»».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109,74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109,74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8.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19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частей территории муниципального образования «Усть-Лужское сельское поселение» Кингисеппского муниципального района Ленинградской области на 2019 год»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950,13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944,17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99,37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9.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19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«Переселение граждан из аварийного жилищного фонда на территории МО «Усть-Лужское сельское поселение»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133,22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564,35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13,97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60"/>
            <a:ext cx="10416571" cy="86065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ИСПОЛНЕНИЕ НЕПРОГРАММНЫХ РАСХОДОВ МУНИЦИПАЛЬНЫХ ПРОГРАММ</a:t>
            </a:r>
            <a:endParaRPr lang="ru-RU" sz="18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372498" y="1342766"/>
          <a:ext cx="8641493" cy="3728486"/>
        </p:xfrm>
        <a:graphic>
          <a:graphicData uri="http://schemas.openxmlformats.org/drawingml/2006/table">
            <a:tbl>
              <a:tblPr firstRow="1" bandRow="1"/>
              <a:tblGrid>
                <a:gridCol w="864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84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just"/>
                      <a:endParaRPr lang="ru-RU" sz="1800" b="1" kern="1200" dirty="0" smtClean="0">
                        <a:solidFill>
                          <a:schemeClr val="lt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lt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В рамках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непрограммных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 расходов планировались и осуществлялись расходы: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-на обеспечение функции органов местного самоуправления;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-на мероприятия, направленные на владение, пользование и   распоряжение имуществом, находящимся в муниципальной собственности сельского поселения;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-на организацию первичного воинского учета на территории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Усть-Лужского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 сельского поселения;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Gill Sans MT"/>
                          <a:ea typeface="+mn-ea"/>
                          <a:cs typeface="+mn-cs"/>
                        </a:rPr>
                        <a:t>-на муниципальную пенсию.</a:t>
                      </a:r>
                    </a:p>
                    <a:p>
                      <a:pPr algn="ctr"/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793" y="172605"/>
            <a:ext cx="9268691" cy="678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образование «</a:t>
            </a:r>
            <a:r>
              <a:rPr lang="ru-RU" sz="2000" dirty="0" err="1" smtClean="0"/>
              <a:t>Усть-Лужское</a:t>
            </a:r>
            <a:r>
              <a:rPr lang="ru-RU" sz="2000" dirty="0" smtClean="0"/>
              <a:t> сельское поселение» </a:t>
            </a:r>
            <a:br>
              <a:rPr lang="ru-RU" sz="2000" dirty="0" smtClean="0"/>
            </a:br>
            <a:r>
              <a:rPr lang="ru-RU" sz="2000" dirty="0" err="1" smtClean="0"/>
              <a:t>Кингисеппского</a:t>
            </a:r>
            <a:r>
              <a:rPr lang="ru-RU" sz="2000" dirty="0" smtClean="0"/>
              <a:t> муниципального района Ленинградской области 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3060776"/>
              </p:ext>
            </p:extLst>
          </p:nvPr>
        </p:nvGraphicFramePr>
        <p:xfrm>
          <a:off x="1928553" y="1404851"/>
          <a:ext cx="5037513" cy="306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153278"/>
            <a:ext cx="4512253" cy="458582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9907561"/>
              </p:ext>
            </p:extLst>
          </p:nvPr>
        </p:nvGraphicFramePr>
        <p:xfrm>
          <a:off x="2924175" y="4311961"/>
          <a:ext cx="5257799" cy="221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74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224" y="78459"/>
            <a:ext cx="926869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ОСНОВНЫЕ ПОНЯТИЯ И ТЕРМИНЫ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9386942"/>
              </p:ext>
            </p:extLst>
          </p:nvPr>
        </p:nvGraphicFramePr>
        <p:xfrm>
          <a:off x="1746249" y="315481"/>
          <a:ext cx="10188576" cy="66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224" y="78459"/>
            <a:ext cx="926869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ЭТАПЫ СОСТАВЛЕНИЯ БЮДЖЕТА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339664"/>
              </p:ext>
            </p:extLst>
          </p:nvPr>
        </p:nvGraphicFramePr>
        <p:xfrm>
          <a:off x="2098675" y="2406332"/>
          <a:ext cx="6645275" cy="326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7927639"/>
              </p:ext>
            </p:extLst>
          </p:nvPr>
        </p:nvGraphicFramePr>
        <p:xfrm>
          <a:off x="7442201" y="1727410"/>
          <a:ext cx="5054600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8391941" y="2030303"/>
            <a:ext cx="352009" cy="376029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2">
              <a:shade val="50000"/>
              <a:hueOff val="188251"/>
              <a:satOff val="400"/>
              <a:lumOff val="18828"/>
              <a:alphaOff val="0"/>
            </a:schemeClr>
          </a:lnRef>
          <a:fillRef idx="3">
            <a:schemeClr val="accent2">
              <a:shade val="50000"/>
              <a:hueOff val="188251"/>
              <a:satOff val="400"/>
              <a:lumOff val="18828"/>
              <a:alphaOff val="0"/>
            </a:schemeClr>
          </a:fillRef>
          <a:effectRef idx="3">
            <a:schemeClr val="accent2">
              <a:shade val="50000"/>
              <a:hueOff val="188251"/>
              <a:satOff val="400"/>
              <a:lumOff val="18828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658985"/>
              </p:ext>
            </p:extLst>
          </p:nvPr>
        </p:nvGraphicFramePr>
        <p:xfrm>
          <a:off x="1590468" y="793700"/>
          <a:ext cx="6359941" cy="143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46645402"/>
              </p:ext>
            </p:extLst>
          </p:nvPr>
        </p:nvGraphicFramePr>
        <p:xfrm>
          <a:off x="4495799" y="5029201"/>
          <a:ext cx="6896101" cy="150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972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259434"/>
            <a:ext cx="10416571" cy="53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ОСНОВНЫЕ ХАРАКТЕРИСТИКИ БЮДЖЕТА МО </a:t>
            </a:r>
            <a:br>
              <a:rPr lang="ru-RU" sz="2000" b="1" dirty="0" smtClean="0"/>
            </a:br>
            <a:r>
              <a:rPr lang="ru-RU" sz="2000" b="1" dirty="0" smtClean="0"/>
              <a:t>«УСТЬ-ЛУЖСКОЕ СЕЛЬСКОЕ ПОСЕЛЕНИЕ» ЗА 2019 ГОД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6323980"/>
              </p:ext>
            </p:extLst>
          </p:nvPr>
        </p:nvGraphicFramePr>
        <p:xfrm>
          <a:off x="2643489" y="1066987"/>
          <a:ext cx="8128000" cy="48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3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161117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ДОХОДЫ БЮДЖЕТА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7234066"/>
              </p:ext>
            </p:extLst>
          </p:nvPr>
        </p:nvGraphicFramePr>
        <p:xfrm>
          <a:off x="2137075" y="862541"/>
          <a:ext cx="9636125" cy="59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893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СТРУКТУРА НАЛОГОВЫХ ДОХОДОВ</a:t>
            </a:r>
            <a:endParaRPr lang="ru-RU" sz="22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2586682" y="1334530"/>
          <a:ext cx="8097794" cy="486942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35000"/>
                        <a:satMod val="253000"/>
                      </a:srgbClr>
                    </a:gs>
                    <a:gs pos="50000">
                      <a:srgbClr val="3891A7">
                        <a:tint val="42000"/>
                        <a:satMod val="255000"/>
                      </a:srgbClr>
                    </a:gs>
                    <a:gs pos="97000">
                      <a:srgbClr val="3891A7">
                        <a:tint val="53000"/>
                        <a:satMod val="260000"/>
                      </a:srgbClr>
                    </a:gs>
                    <a:gs pos="100000">
                      <a:srgbClr val="3891A7">
                        <a:tint val="56000"/>
                        <a:satMod val="275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285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% исполнения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17675,50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17300,00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17675,50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4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2520,00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2523,60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4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акцизы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2520,00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2523,60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1417,70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1417,70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  <a:p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3122,00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3061,30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98,06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налог на имущество физических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252,00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225,80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89,60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2870,00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2836,30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98,80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24379,70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24695,40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101,30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НЕНАЛОГОВЫХ ДОХОДОВ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2419971" y="802270"/>
          <a:ext cx="8009132" cy="514983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35000"/>
                        <a:satMod val="253000"/>
                      </a:srgbClr>
                    </a:gs>
                    <a:gs pos="50000">
                      <a:srgbClr val="3891A7">
                        <a:tint val="42000"/>
                        <a:satMod val="255000"/>
                      </a:srgbClr>
                    </a:gs>
                    <a:gs pos="97000">
                      <a:srgbClr val="3891A7">
                        <a:tint val="53000"/>
                        <a:satMod val="260000"/>
                      </a:srgbClr>
                    </a:gs>
                    <a:gs pos="100000">
                      <a:srgbClr val="3891A7">
                        <a:tint val="56000"/>
                        <a:satMod val="275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366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5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 (аренда муниципального имущества,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жилья)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1052,10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100,60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муниципального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54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государства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331,20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4107,90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1420,30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2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0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0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1653,40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5436,00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328,78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548016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БЕЗВОЗМЕЗДНЫХ ПОСТУПЛЕНИЙ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2403495" y="1815524"/>
          <a:ext cx="8009132" cy="29290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35000"/>
                        <a:satMod val="253000"/>
                      </a:srgbClr>
                    </a:gs>
                    <a:gs pos="50000">
                      <a:srgbClr val="3891A7">
                        <a:tint val="42000"/>
                        <a:satMod val="255000"/>
                      </a:srgbClr>
                    </a:gs>
                    <a:gs pos="97000">
                      <a:srgbClr val="3891A7">
                        <a:tint val="53000"/>
                        <a:satMod val="260000"/>
                      </a:srgbClr>
                    </a:gs>
                    <a:gs pos="100000">
                      <a:srgbClr val="3891A7">
                        <a:tint val="56000"/>
                        <a:satMod val="275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366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5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752,00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752,00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поддержку мер по обеспечению сбалансированности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891A7"/>
                      </a:solidFill>
                      <a:prstDash val="soli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82810,80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29578,20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/>
                      </a:solidFill>
                      <a:prstDash val="solid"/>
                    </a:lnR>
                    <a:lnT w="9525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91A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</TotalTime>
  <Words>1199</Words>
  <Application>Microsoft Office PowerPoint</Application>
  <PresentationFormat>Широкоэкранный</PresentationFormat>
  <Paragraphs>364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Gill Sans MT</vt:lpstr>
      <vt:lpstr>Symbol</vt:lpstr>
      <vt:lpstr>Times New Roman</vt:lpstr>
      <vt:lpstr>Wingdings 3</vt:lpstr>
      <vt:lpstr>Легкий дым</vt:lpstr>
      <vt:lpstr>Муниципальное образование «Усть-Лужское сельское поселение»  Кингисеппского муниципального района Ленинградской области </vt:lpstr>
      <vt:lpstr>Муниципальное образование «Усть-Лужское сельское поселение»  Кингисеппского муниципального района Ленинградской области </vt:lpstr>
      <vt:lpstr>ОСНОВНЫЕ ПОНЯТИЯ И ТЕРМИНЫ</vt:lpstr>
      <vt:lpstr>ЭТАПЫ СОСТАВЛЕНИЯ БЮДЖЕТА</vt:lpstr>
      <vt:lpstr>ОСНОВНЫЕ ХАРАКТЕРИСТИКИ БЮДЖЕТА МО  «УСТЬ-ЛУЖСКОЕ СЕЛЬСКОЕ ПОСЕЛЕНИЕ» ЗА 2019 ГОД</vt:lpstr>
      <vt:lpstr>ДОХОДЫ БЮДЖЕТА</vt:lpstr>
      <vt:lpstr>  СТРУКТУРА НАЛОГОВЫХ ДОХОДОВ</vt:lpstr>
      <vt:lpstr>СТРУКТУРА НЕНАЛОГОВЫХ ДОХОДОВ</vt:lpstr>
      <vt:lpstr>СТРУКТУРА БЕЗВОЗМЕЗДНЫХ ПОСТУПЛЕНИЙ</vt:lpstr>
      <vt:lpstr>РАСХОДЫ</vt:lpstr>
      <vt:lpstr>  ОСУЩЕСТВЛЕНИЕ РАСХОДОВ ПО РАЗДЕЛАМ И ПОДРАЗДЕЛАМ</vt:lpstr>
      <vt:lpstr>ОСУЩЕСТВЛЕНИЕ РАСХОДОВ ПО РАЗДЕЛАМ И ПОДРАЗДЕЛАМ</vt:lpstr>
      <vt:lpstr> ИСПОЛНЕНИЕ ПРОГРАММНЫХ РАСХОДОВ МУНИЦИПАЛЬНЫХ ПРОГРАММ</vt:lpstr>
      <vt:lpstr> ИСПОЛНЕНИЕ ПРОГРАММНЫХ РАСХОДОВ МУНИЦИПАЛЬНЫХ ПРОГРАММ</vt:lpstr>
      <vt:lpstr> ИСПОЛНЕНИЕ НЕПРОГРАММНЫХ РАСХОДОВ МУНИЦИПАЛЬНЫХ ПРОГРАММ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«Усть-Лужское сельское поселение»  Кингисеппского муниципального района Ленинградской области</dc:title>
  <dc:creator>user</dc:creator>
  <cp:lastModifiedBy>user</cp:lastModifiedBy>
  <cp:revision>46</cp:revision>
  <dcterms:created xsi:type="dcterms:W3CDTF">2021-03-04T07:03:12Z</dcterms:created>
  <dcterms:modified xsi:type="dcterms:W3CDTF">2021-03-05T11:19:56Z</dcterms:modified>
</cp:coreProperties>
</file>